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89" r:id="rId3"/>
    <p:sldId id="257" r:id="rId4"/>
    <p:sldId id="258" r:id="rId5"/>
    <p:sldId id="262" r:id="rId6"/>
    <p:sldId id="284" r:id="rId7"/>
    <p:sldId id="264" r:id="rId8"/>
    <p:sldId id="265" r:id="rId9"/>
    <p:sldId id="290" r:id="rId10"/>
    <p:sldId id="267" r:id="rId11"/>
    <p:sldId id="287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ang Evan" initials="HE" lastIdx="4" clrIdx="0">
    <p:extLst>
      <p:ext uri="{19B8F6BF-5375-455C-9EA6-DF929625EA0E}">
        <p15:presenceInfo xmlns:p15="http://schemas.microsoft.com/office/powerpoint/2012/main" userId="5d02049c57779f2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741" autoAdjust="0"/>
  </p:normalViewPr>
  <p:slideViewPr>
    <p:cSldViewPr snapToGrid="0">
      <p:cViewPr varScale="1">
        <p:scale>
          <a:sx n="76" d="100"/>
          <a:sy n="76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gs" Target="tags/tag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7-02T14:38:08.780" idx="2">
    <p:pos x="5956" y="2155"/>
    <p:text>{
  "queryConditionList": [
    {"column": "roleCode","operation": "in","valueList": ["role0001","role0002","role0003","role0004"]},
    {"column": "userName","operation": "like","valueList": ["J"]},
    {"operation": "or"},
    {"column": "operate_time","operation": "between","valueList": ["2019-03-01","2019-04-01"]}
  ]
}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93AA4-577E-47C6-9079-11000C5C504B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695E34-9884-417E-A9D2-493FF88E64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541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95031C-36FB-4BFB-B547-5049AC3C4D2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1629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2A0F9D-3357-4A94-85C8-3B842B870D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6902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2A0F9D-3357-4A94-85C8-3B842B870D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4947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CF6D2D-6E8E-42C0-88C9-891D8B84375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857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2A0F9D-3357-4A94-85C8-3B842B870D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7879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695E34-9884-417E-A9D2-493FF88E647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0179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554745-8413-4732-B5EB-1684930933F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813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336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95031C-36FB-4BFB-B547-5049AC3C4D2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2371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FC499B-8F0C-4FB7-BD21-67555AF53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E3B5D46-6DF6-47DD-8E73-6F820672A7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21F484-0543-4CA0-B641-3D8A7E6B7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5D29E3-AB01-4CDD-B3DA-9FF50DE27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F4B170-F5BD-49C7-A8E5-A40A28CC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9640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7C7529-88B5-4833-B2B4-CA4D63B8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6DCEBB1-7491-425D-896D-D7C4C8E4BA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614C06-ED49-451E-A209-2D51EAADB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B43740-FC25-4E88-88F3-189FDEF02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53F2E6-C808-45DD-82EA-61E72C8C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357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A1BE5B9-115B-4251-BD92-3326FB6BFF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1707D0-505C-4D50-86F3-F010EB7416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861EA7-5739-4B21-8769-E96DC3751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999EC9-6CCD-4911-8BB8-4A356969E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20B5D9-D906-483B-A464-2271921AF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628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54A03-91AF-448A-9954-517C0577E5F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FC946-6D13-4F8C-9740-992A906A613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文本框 37"/>
          <p:cNvSpPr txBox="1"/>
          <p:nvPr userDrawn="1"/>
        </p:nvSpPr>
        <p:spPr>
          <a:xfrm>
            <a:off x="1199456" y="356659"/>
            <a:ext cx="2648144" cy="417156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208"/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15" name="文本框 38"/>
          <p:cNvSpPr txBox="1"/>
          <p:nvPr userDrawn="1"/>
        </p:nvSpPr>
        <p:spPr>
          <a:xfrm>
            <a:off x="1199456" y="614394"/>
            <a:ext cx="2295548" cy="345277"/>
          </a:xfrm>
          <a:prstGeom prst="rect">
            <a:avLst/>
          </a:prstGeom>
          <a:noFill/>
        </p:spPr>
        <p:txBody>
          <a:bodyPr wrap="none" lIns="128579" tIns="64289" rIns="128579" bIns="64289" rtlCol="0">
            <a:spAutoFit/>
          </a:bodyPr>
          <a:lstStyle/>
          <a:p>
            <a:pPr defTabSz="1285208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燕尾形 7"/>
          <p:cNvSpPr/>
          <p:nvPr userDrawn="1"/>
        </p:nvSpPr>
        <p:spPr>
          <a:xfrm>
            <a:off x="527381" y="452669"/>
            <a:ext cx="384043" cy="384043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9" name="燕尾形 8"/>
          <p:cNvSpPr/>
          <p:nvPr userDrawn="1"/>
        </p:nvSpPr>
        <p:spPr>
          <a:xfrm>
            <a:off x="815413" y="452669"/>
            <a:ext cx="384043" cy="384043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3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4000">
        <p:push dir="u"/>
      </p:transition>
    </mc:Choice>
    <mc:Fallback xmlns="">
      <p:transition spd="med" advClick="0" advTm="4000"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67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C0F3E8C-8BCD-4A8F-98D8-F8D96B87BD28}" type="datetimeFigureOut">
              <a:rPr lang="zh-CN" altLang="en-US"/>
              <a:t>2019/7/4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wrap="square" lIns="68580" tIns="34290" rIns="68580" bIns="34290" numCol="1" anchor="t" anchorCtr="0" compatLnSpc="1"/>
          <a:lstStyle>
            <a:lvl1pPr eaLnBrk="1" hangingPunct="1">
              <a:defRPr smtClean="0"/>
            </a:lvl1pPr>
          </a:lstStyle>
          <a:p>
            <a:pPr>
              <a:defRPr/>
            </a:pPr>
            <a:fld id="{4AAA05D2-2F82-4D1D-9A69-4CC173608BCF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5142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4000">
        <p:push dir="u"/>
      </p:transition>
    </mc:Choice>
    <mc:Fallback xmlns="">
      <p:transition spd="med" advClick="0" advTm="4000"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4578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4000">
        <p:push dir="u"/>
      </p:transition>
    </mc:Choice>
    <mc:Fallback xmlns="">
      <p:transition spd="med" advClick="0" advTm="4000"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  <a:t>2019/7/4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281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4000">
        <p:push dir="u"/>
      </p:transition>
    </mc:Choice>
    <mc:Fallback xmlns="">
      <p:transition spd="med" advClick="0" advTm="4000"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0"/>
            <a:ext cx="12191332" cy="6858000"/>
          </a:xfrm>
          <a:prstGeom prst="rect">
            <a:avLst/>
          </a:prstGeom>
        </p:spPr>
      </p:pic>
      <p:grpSp>
        <p:nvGrpSpPr>
          <p:cNvPr id="2" name="组合 3"/>
          <p:cNvGrpSpPr/>
          <p:nvPr userDrawn="1"/>
        </p:nvGrpSpPr>
        <p:grpSpPr bwMode="auto">
          <a:xfrm flipH="1">
            <a:off x="-1" y="330691"/>
            <a:ext cx="2396221" cy="676275"/>
            <a:chOff x="2370576" y="533400"/>
            <a:chExt cx="2417494" cy="675969"/>
          </a:xfrm>
          <a:solidFill>
            <a:srgbClr val="EE1C39"/>
          </a:solidFill>
        </p:grpSpPr>
        <p:sp>
          <p:nvSpPr>
            <p:cNvPr id="3" name="矩形 2"/>
            <p:cNvSpPr/>
            <p:nvPr/>
          </p:nvSpPr>
          <p:spPr>
            <a:xfrm>
              <a:off x="2738030" y="533400"/>
              <a:ext cx="2050040" cy="67596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67" dirty="0">
                <a:cs typeface="+mn-ea"/>
                <a:sym typeface="+mn-lt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2370576" y="533400"/>
              <a:ext cx="623734" cy="6759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867" dirty="0">
                <a:cs typeface="+mn-ea"/>
                <a:sym typeface="+mn-lt"/>
              </a:endParaRPr>
            </a:p>
          </p:txBody>
        </p:sp>
      </p:grpSp>
      <p:sp>
        <p:nvSpPr>
          <p:cNvPr id="6" name="文本框 12"/>
          <p:cNvSpPr txBox="1">
            <a:spLocks noChangeArrowheads="1"/>
          </p:cNvSpPr>
          <p:nvPr userDrawn="1"/>
        </p:nvSpPr>
        <p:spPr bwMode="auto">
          <a:xfrm>
            <a:off x="-2" y="493729"/>
            <a:ext cx="2394787" cy="826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</p:spTree>
    <p:extLst>
      <p:ext uri="{BB962C8B-B14F-4D97-AF65-F5344CB8AC3E}">
        <p14:creationId xmlns:p14="http://schemas.microsoft.com/office/powerpoint/2010/main" val="276935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4000">
        <p:push dir="u"/>
      </p:transition>
    </mc:Choice>
    <mc:Fallback xmlns="">
      <p:transition spd="med" advClick="0" advTm="400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462DEA-FC66-4295-900A-1929C524D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E181A4-2F6E-4F5D-ADF8-54B92BA64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A85C0F-FDC3-4472-A492-5BBDCBE80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E4E286-7A69-445E-8A14-903F99DB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7428E6-C0C6-4774-BD3E-7C2FC79FF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499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EB72D4-738B-48BC-8C90-806AD9B8F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DFA291-BF74-4EDC-8AC6-88512DAA13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627668-C151-4C87-BEA2-AB56D85F4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5E3DC6-6FF6-4E80-AF92-AADB2F392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0BFED9-77E6-463E-BD02-23D413DCD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889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A19E2C-6234-4102-B71A-432F096EB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CC24FE-5FF8-4B54-88C9-61E9B7D0CD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00F142-C828-4D49-A937-043726B5A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F9C43A-033B-463F-B96F-3A59DBB1F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772835-211E-4C6C-A1A0-8C10B50E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1A49E3-8CC5-4A97-9FDD-2639A54FA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6760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13F0B5-C47D-4E55-BB15-56B16215C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1E1FC2-22A1-4B19-87E3-167579579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8D83B2-A032-4028-A68B-D772E221A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B533927-5673-496D-9851-6F6292386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B4F086-7A1A-49C5-992B-11F9302A50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A3FFB50-8B0B-4BD1-A648-A3FCE077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76E4D12-CC91-4EB0-A2DE-03879B187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B2B779-662F-4E3B-936D-F445AAEAD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112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4EE36E-B88D-43B7-B0A6-83474DB67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5ACADD4-9722-4FBE-BBBD-B5074892E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7A28ECF-16CB-450D-B3B8-76D9E7596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775E43-A96D-40C2-A1A1-14E3C2530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587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254EC67-810E-49A6-908D-BFADD1E25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DE8CA1A-EC19-4A81-8766-EFD5691A1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20B5945-C641-44F4-B92F-8FDDCD049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025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A32E24-41B8-443B-8A3B-56ED0B252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F83572-F783-434B-8100-DA97D7C32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2A38DD-4DDF-46BA-91A3-6AD7A6462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502272-AEF4-4E1D-BB0D-87A83BCC6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B1E0D00-A57D-4462-95F6-56236B6C6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9B5182-B0E2-4CB0-96CE-26F60C18F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182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1C571D-11C8-4F7E-A9C8-F3245BFAC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F809998-5903-4C69-B4B0-EF8BD36DE5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C2E893-5C33-4729-A530-339E1ADAE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4F48A5-AB39-4015-A6CA-8EB7F866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A4B096-5ADA-4AF5-8D50-996DC191C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C57596-BBF5-43E4-BCEE-86950FFA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992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96DF586-8EF3-480A-928B-CF86DF4D0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6FF95F-3391-48A7-9E93-7250DD3A7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19E4CD-5CC0-4C15-9924-C5F4B72C24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41D8E-A216-4CD8-AFF5-851473B05D5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0CA1E5-4C59-42B9-9B31-D291300169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99E28B-A447-48A1-A331-453225564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A848C-A379-43A9-9714-2C6A7D968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420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1" y="274639"/>
            <a:ext cx="10972800" cy="1143000"/>
          </a:xfrm>
          <a:prstGeom prst="rect">
            <a:avLst/>
          </a:prstGeom>
        </p:spPr>
        <p:txBody>
          <a:bodyPr vert="horz" lIns="91428" tIns="45714" rIns="91428" bIns="45714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600201"/>
            <a:ext cx="10972800" cy="4525963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54A03-91AF-448A-9954-517C0577E5F0}" type="datetimeFigureOut">
              <a:rPr lang="zh-CN" altLang="en-US" smtClean="0"/>
              <a:t>2019/7/4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1" y="6356352"/>
            <a:ext cx="2844800" cy="365125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FC946-6D13-4F8C-9740-992A906A61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2424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mc:AlternateContent xmlns:mc="http://schemas.openxmlformats.org/markup-compatibility/2006" xmlns:p14="http://schemas.microsoft.com/office/powerpoint/2010/main">
    <mc:Choice Requires="p14">
      <p:transition spd="med" advClick="0" advTm="4000">
        <p:push dir="u"/>
      </p:transition>
    </mc:Choice>
    <mc:Fallback xmlns="">
      <p:transition spd="med" advClick="0" advTm="4000">
        <p:push dir="u"/>
      </p:transition>
    </mc:Fallback>
  </mc:AlternateContent>
  <p:txStyles>
    <p:titleStyle>
      <a:lvl1pPr algn="ctr" defTabSz="1218323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8323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8323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8323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8323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8323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1870" indent="-304792" algn="l" defTabSz="12183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454" indent="-304792" algn="l" defTabSz="12183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039" indent="-304792" algn="l" defTabSz="12183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624" indent="-304792" algn="l" defTabSz="1218323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32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832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832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832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832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832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662" algn="l" defTabSz="121832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47" algn="l" defTabSz="121832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831" algn="l" defTabSz="121832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ninJson/sen-base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comments" Target="../comments/comment1.xml"/><Relationship Id="rId4" Type="http://schemas.openxmlformats.org/officeDocument/2006/relationships/hyperlink" Target="http://localhost:8080/swagger-ui.html#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didispace.com/springbootswagger2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jianshu.com/p/f0b1ed00c411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file:///C:\workspace\sen-base\docs\markdown\ListenerAndMuticaster\SpringApplication&#20026;&#20160;&#20040;&#20351;&#29992;&#35266;&#23519;&#32773;&#27169;&#24335;.md" TargetMode="External"/><Relationship Id="rId3" Type="http://schemas.openxmlformats.org/officeDocument/2006/relationships/hyperlink" Target="http://blog.didispace.com/spring-boot-learning-21-1-1/" TargetMode="External"/><Relationship Id="rId7" Type="http://schemas.openxmlformats.org/officeDocument/2006/relationships/hyperlink" Target="file:///C:\workspace\sen-base\docs\markdown\ApplicationContext\Spring%20Boot&#22914;&#20309;&#21551;&#21160;Tomcat.md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ithub.com/SuninJson/high-concurrence" TargetMode="External"/><Relationship Id="rId5" Type="http://schemas.openxmlformats.org/officeDocument/2006/relationships/hyperlink" Target="file:///C:\workspace\sen-base\docs\markdown\DesignPhilosophy\&#32422;&#23450;&#20248;&#20110;&#37197;&#32622;.md" TargetMode="External"/><Relationship Id="rId4" Type="http://schemas.openxmlformats.org/officeDocument/2006/relationships/hyperlink" Target="https://cloud.tencent.com/developer/article/1449134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ybatis.plu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baomidou.gitee.io/mybatis-plus-doc/#/mybatisx-idea-plugin?id=mybatisx-idea-%e5%bf%ab%e9%80%9f%e5%bc%80%e5%8f%91%e6%8f%92%e4%bb%b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5971367" y="3796784"/>
            <a:ext cx="4629409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323"/>
            <a:r>
              <a:rPr lang="en-US" altLang="zh-CN" sz="1867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Swagger + Spring Boot + </a:t>
            </a:r>
            <a:r>
              <a:rPr lang="en-US" altLang="zh-CN" sz="1867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Mybatis</a:t>
            </a:r>
            <a:r>
              <a:rPr lang="en-US" altLang="zh-CN" sz="1867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-Plus</a:t>
            </a:r>
            <a:endParaRPr lang="zh-CN" altLang="en-US" sz="1867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41895" y="2399496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323"/>
            <a:r>
              <a:rPr lang="zh-CN" altLang="en-US" sz="80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技术分享</a:t>
            </a:r>
          </a:p>
        </p:txBody>
      </p:sp>
      <p:pic>
        <p:nvPicPr>
          <p:cNvPr id="7" name="Ryan Farish - Sunshin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320499" y="-219405"/>
            <a:ext cx="812800" cy="812800"/>
          </a:xfrm>
          <a:prstGeom prst="rect">
            <a:avLst/>
          </a:prstGeom>
        </p:spPr>
      </p:pic>
      <p:pic>
        <p:nvPicPr>
          <p:cNvPr id="3" name="图片 2" descr="ac6b6abb8381d1f8b60e337e7f958918"/>
          <p:cNvPicPr>
            <a:picLocks noChangeAspect="1"/>
          </p:cNvPicPr>
          <p:nvPr/>
        </p:nvPicPr>
        <p:blipFill>
          <a:blip r:embed="rId6">
            <a:lum bright="-12000"/>
          </a:blip>
          <a:srcRect t="4126" r="12629" b="9149"/>
          <a:stretch>
            <a:fillRect/>
          </a:stretch>
        </p:blipFill>
        <p:spPr>
          <a:xfrm>
            <a:off x="-360680" y="381847"/>
            <a:ext cx="5891107" cy="609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223"/>
      </p:ext>
    </p:extLst>
  </p:cSld>
  <p:clrMapOvr>
    <a:masterClrMapping/>
  </p:clrMapOvr>
  <p:transition spd="med" advClick="0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00"/>
                            </p:stCondLst>
                            <p:childTnLst>
                              <p:par>
                                <p:cTn id="19" presetID="4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3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5947853" y="2959015"/>
            <a:ext cx="4291559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323"/>
            <a:r>
              <a:rPr lang="zh-CN" altLang="en-US" sz="5333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感谢您的观看</a:t>
            </a:r>
          </a:p>
        </p:txBody>
      </p:sp>
      <p:pic>
        <p:nvPicPr>
          <p:cNvPr id="7" name="Ryan Farish - Sunshin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320499" y="-219405"/>
            <a:ext cx="812800" cy="812800"/>
          </a:xfrm>
          <a:prstGeom prst="rect">
            <a:avLst/>
          </a:prstGeom>
        </p:spPr>
      </p:pic>
      <p:pic>
        <p:nvPicPr>
          <p:cNvPr id="3" name="图片 2" descr="ac6b6abb8381d1f8b60e337e7f958918"/>
          <p:cNvPicPr>
            <a:picLocks noChangeAspect="1"/>
          </p:cNvPicPr>
          <p:nvPr/>
        </p:nvPicPr>
        <p:blipFill>
          <a:blip r:embed="rId6">
            <a:lum bright="-12000"/>
          </a:blip>
          <a:srcRect t="4126" r="12629" b="9149"/>
          <a:stretch>
            <a:fillRect/>
          </a:stretch>
        </p:blipFill>
        <p:spPr>
          <a:xfrm>
            <a:off x="-360680" y="381847"/>
            <a:ext cx="5891107" cy="609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133332"/>
      </p:ext>
    </p:extLst>
  </p:cSld>
  <p:clrMapOvr>
    <a:masterClrMapping/>
  </p:clrMapOvr>
  <p:transition spd="med" advClick="0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7"/>
          <p:cNvSpPr/>
          <p:nvPr/>
        </p:nvSpPr>
        <p:spPr>
          <a:xfrm>
            <a:off x="3636695" y="3539433"/>
            <a:ext cx="5141439" cy="1208639"/>
          </a:xfrm>
          <a:custGeom>
            <a:avLst/>
            <a:gdLst>
              <a:gd name="connsiteX0" fmla="*/ 5141438 w 5232878"/>
              <a:gd name="connsiteY0" fmla="*/ 0 h 1208638"/>
              <a:gd name="connsiteX1" fmla="*/ 2570719 w 5232878"/>
              <a:gd name="connsiteY1" fmla="*/ 1208638 h 1208638"/>
              <a:gd name="connsiteX2" fmla="*/ 0 w 5232878"/>
              <a:gd name="connsiteY2" fmla="*/ 0 h 1208638"/>
              <a:gd name="connsiteX3" fmla="*/ 5232878 w 5232878"/>
              <a:gd name="connsiteY3" fmla="*/ 91440 h 1208638"/>
              <a:gd name="connsiteX0-1" fmla="*/ 5141438 w 5141438"/>
              <a:gd name="connsiteY0-2" fmla="*/ 0 h 1208638"/>
              <a:gd name="connsiteX1-3" fmla="*/ 2570719 w 5141438"/>
              <a:gd name="connsiteY1-4" fmla="*/ 1208638 h 1208638"/>
              <a:gd name="connsiteX2-5" fmla="*/ 0 w 5141438"/>
              <a:gd name="connsiteY2-6" fmla="*/ 0 h 120863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141438" h="1208638">
                <a:moveTo>
                  <a:pt x="5141438" y="0"/>
                </a:moveTo>
                <a:cubicBezTo>
                  <a:pt x="4741027" y="708082"/>
                  <a:pt x="3740838" y="1208638"/>
                  <a:pt x="2570719" y="1208638"/>
                </a:cubicBezTo>
                <a:cubicBezTo>
                  <a:pt x="1400600" y="1208638"/>
                  <a:pt x="400411" y="708082"/>
                  <a:pt x="0" y="0"/>
                </a:cubicBezTo>
              </a:path>
            </a:pathLst>
          </a:cu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/>
            <a:endParaRPr lang="zh-CN" altLang="en-US" sz="240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203723" y="2940498"/>
            <a:ext cx="3691" cy="180757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40"/>
          <p:cNvSpPr txBox="1"/>
          <p:nvPr/>
        </p:nvSpPr>
        <p:spPr>
          <a:xfrm>
            <a:off x="2771479" y="4256603"/>
            <a:ext cx="1548337" cy="338546"/>
          </a:xfrm>
          <a:prstGeom prst="rect">
            <a:avLst/>
          </a:prstGeom>
          <a:noFill/>
        </p:spPr>
        <p:txBody>
          <a:bodyPr wrap="square" lIns="91431" tIns="45716" rIns="91431" bIns="45716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/>
            <a:r>
              <a:rPr lang="zh-CN" altLang="en-US" sz="16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分享的目标</a:t>
            </a:r>
            <a:endParaRPr lang="en-US" altLang="zh-CN" sz="1600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157185" y="1220755"/>
            <a:ext cx="2084515" cy="208451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323"/>
            <a:endParaRPr lang="zh-CN" altLang="en-US" sz="2400">
              <a:solidFill>
                <a:srgbClr val="564B4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10"/>
          <p:cNvGrpSpPr/>
          <p:nvPr/>
        </p:nvGrpSpPr>
        <p:grpSpPr>
          <a:xfrm>
            <a:off x="3089055" y="3067307"/>
            <a:ext cx="888264" cy="888264"/>
            <a:chOff x="2170416" y="2515670"/>
            <a:chExt cx="666198" cy="666198"/>
          </a:xfrm>
        </p:grpSpPr>
        <p:sp>
          <p:nvSpPr>
            <p:cNvPr id="12" name="椭圆 11"/>
            <p:cNvSpPr/>
            <p:nvPr/>
          </p:nvSpPr>
          <p:spPr>
            <a:xfrm>
              <a:off x="2170416" y="2515670"/>
              <a:ext cx="666198" cy="6661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/>
              <a:endParaRPr lang="zh-CN" altLang="en-US" sz="2400">
                <a:solidFill>
                  <a:srgbClr val="56777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91"/>
            <p:cNvSpPr txBox="1"/>
            <p:nvPr/>
          </p:nvSpPr>
          <p:spPr>
            <a:xfrm>
              <a:off x="2262625" y="2642923"/>
              <a:ext cx="51841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218323"/>
              <a:r>
                <a:rPr lang="en-US" altLang="zh-CN" sz="3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</p:txBody>
        </p:sp>
      </p:grpSp>
      <p:grpSp>
        <p:nvGrpSpPr>
          <p:cNvPr id="7" name="组合 13"/>
          <p:cNvGrpSpPr/>
          <p:nvPr/>
        </p:nvGrpSpPr>
        <p:grpSpPr>
          <a:xfrm>
            <a:off x="8505140" y="3095301"/>
            <a:ext cx="888264" cy="888264"/>
            <a:chOff x="3279334" y="3178200"/>
            <a:chExt cx="666198" cy="666198"/>
          </a:xfrm>
        </p:grpSpPr>
        <p:sp>
          <p:nvSpPr>
            <p:cNvPr id="15" name="椭圆 14"/>
            <p:cNvSpPr/>
            <p:nvPr/>
          </p:nvSpPr>
          <p:spPr>
            <a:xfrm>
              <a:off x="3279334" y="3178200"/>
              <a:ext cx="666198" cy="66619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/>
              <a:endParaRPr lang="zh-CN" altLang="en-US" sz="2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91"/>
            <p:cNvSpPr txBox="1"/>
            <p:nvPr/>
          </p:nvSpPr>
          <p:spPr>
            <a:xfrm>
              <a:off x="3340941" y="3290995"/>
              <a:ext cx="51841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1218323"/>
              <a:r>
                <a:rPr lang="en-US" altLang="zh-CN" sz="3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</p:grpSp>
      <p:sp>
        <p:nvSpPr>
          <p:cNvPr id="23" name="矩形 22"/>
          <p:cNvSpPr/>
          <p:nvPr/>
        </p:nvSpPr>
        <p:spPr>
          <a:xfrm>
            <a:off x="5381948" y="1671601"/>
            <a:ext cx="1638629" cy="744197"/>
          </a:xfrm>
          <a:prstGeom prst="rect">
            <a:avLst/>
          </a:prstGeom>
          <a:effectLst/>
        </p:spPr>
        <p:txBody>
          <a:bodyPr vert="horz" wrap="none" lIns="86697" tIns="43348" rIns="86697" bIns="43348">
            <a:spAutoFit/>
          </a:bodyPr>
          <a:lstStyle/>
          <a:p>
            <a:pPr defTabSz="1218323"/>
            <a:r>
              <a:rPr lang="zh-CN" altLang="en-US" sz="4267" b="1" dirty="0">
                <a:solidFill>
                  <a:prstClr val="white"/>
                </a:solidFill>
                <a:latin typeface="Calibri"/>
                <a:ea typeface="微软雅黑" panose="020B0503020204020204" pitchFamily="34" charset="-122"/>
              </a:rPr>
              <a:t>目   录</a:t>
            </a:r>
          </a:p>
        </p:txBody>
      </p:sp>
      <p:sp>
        <p:nvSpPr>
          <p:cNvPr id="24" name="矩形 23"/>
          <p:cNvSpPr/>
          <p:nvPr/>
        </p:nvSpPr>
        <p:spPr>
          <a:xfrm>
            <a:off x="5381949" y="2479248"/>
            <a:ext cx="999031" cy="374865"/>
          </a:xfrm>
          <a:prstGeom prst="rect">
            <a:avLst/>
          </a:prstGeom>
          <a:effectLst/>
        </p:spPr>
        <p:txBody>
          <a:bodyPr vert="horz" wrap="none" lIns="86697" tIns="43348" rIns="86697" bIns="43348">
            <a:spAutoFit/>
          </a:bodyPr>
          <a:lstStyle/>
          <a:p>
            <a:pPr defTabSz="1218323"/>
            <a:r>
              <a:rPr lang="en-US" altLang="zh-CN" sz="1867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DIRECTORY</a:t>
            </a:r>
            <a:endParaRPr lang="zh-CN" altLang="en-US" sz="1867" dirty="0">
              <a:solidFill>
                <a:prstClr val="white"/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TextBox 8">
            <a:extLst>
              <a:ext uri="{FF2B5EF4-FFF2-40B4-BE49-F238E27FC236}">
                <a16:creationId xmlns:a16="http://schemas.microsoft.com/office/drawing/2014/main" id="{126D1D84-0F13-4A9B-B835-907FE901D643}"/>
              </a:ext>
            </a:extLst>
          </p:cNvPr>
          <p:cNvSpPr txBox="1"/>
          <p:nvPr/>
        </p:nvSpPr>
        <p:spPr>
          <a:xfrm>
            <a:off x="7761163" y="4171951"/>
            <a:ext cx="2376218" cy="338546"/>
          </a:xfrm>
          <a:prstGeom prst="rect">
            <a:avLst/>
          </a:prstGeom>
          <a:noFill/>
        </p:spPr>
        <p:txBody>
          <a:bodyPr wrap="square" lIns="91431" tIns="45716" rIns="91431" bIns="45716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/>
            <a:r>
              <a:rPr lang="zh-CN" altLang="en-US" sz="16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框架介绍</a:t>
            </a:r>
            <a:endParaRPr lang="en-US" altLang="zh-CN" sz="1600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0221533"/>
      </p:ext>
    </p:extLst>
  </p:cSld>
  <p:clrMapOvr>
    <a:masterClrMapping/>
  </p:clrMapOvr>
  <p:transition spd="med" advClick="0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900"/>
                            </p:stCondLst>
                            <p:childTnLst>
                              <p:par>
                                <p:cTn id="36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23" grpId="0"/>
      <p:bldP spid="24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c6b6abb8381d1f8b60e337e7f958918"/>
          <p:cNvPicPr>
            <a:picLocks noChangeAspect="1"/>
          </p:cNvPicPr>
          <p:nvPr/>
        </p:nvPicPr>
        <p:blipFill>
          <a:blip r:embed="rId3">
            <a:lum bright="-12000"/>
          </a:blip>
          <a:srcRect t="4126" r="12629" b="9149"/>
          <a:stretch>
            <a:fillRect/>
          </a:stretch>
        </p:blipFill>
        <p:spPr>
          <a:xfrm>
            <a:off x="-229447" y="892387"/>
            <a:ext cx="5181600" cy="536532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964495" y="2758281"/>
            <a:ext cx="2749471" cy="11183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1" defTabSz="1218323"/>
            <a:r>
              <a:rPr lang="zh-CN" altLang="en-US" sz="1467" b="1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667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en-US" altLang="zh-CN" sz="2667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defTabSz="1218323"/>
            <a:r>
              <a:rPr lang="zh-CN" altLang="en-US" sz="40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分享的目标</a:t>
            </a:r>
            <a:endParaRPr lang="en-US" altLang="zh-CN" sz="3733" b="1" dirty="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6676628" y="2660915"/>
            <a:ext cx="0" cy="256751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951809" y="4786048"/>
            <a:ext cx="1204384" cy="328231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defTabSz="1218323">
              <a:defRPr/>
            </a:pPr>
            <a:r>
              <a:rPr lang="en-US" altLang="zh-CN" sz="2133" dirty="0">
                <a:solidFill>
                  <a:srgbClr val="08080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PART 01</a:t>
            </a:r>
            <a:endParaRPr lang="zh-CN" altLang="en-US" sz="2133" dirty="0">
              <a:solidFill>
                <a:srgbClr val="08080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4727953" y="2792462"/>
            <a:ext cx="1526556" cy="15265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8323">
              <a:defRPr/>
            </a:pPr>
            <a:endParaRPr lang="zh-CN" altLang="en-US" sz="2400">
              <a:solidFill>
                <a:srgbClr val="08080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301003" y="4165427"/>
            <a:ext cx="1701595" cy="307181"/>
          </a:xfrm>
          <a:prstGeom prst="rect">
            <a:avLst/>
          </a:prstGeom>
          <a:noFill/>
        </p:spPr>
        <p:txBody>
          <a:bodyPr wrap="square" lIns="80625" tIns="40313" rIns="80625" bIns="40313">
            <a:spAutoFit/>
          </a:bodyPr>
          <a:lstStyle/>
          <a:p>
            <a:pPr defTabSz="1218323">
              <a:defRPr/>
            </a:pPr>
            <a:r>
              <a:rPr lang="en-US" altLang="zh-CN" sz="1467" dirty="0">
                <a:solidFill>
                  <a:prstClr val="white">
                    <a:lumMod val="50000"/>
                  </a:prst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※ </a:t>
            </a: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效果演示</a:t>
            </a:r>
          </a:p>
        </p:txBody>
      </p:sp>
      <p:sp>
        <p:nvSpPr>
          <p:cNvPr id="37" name="TextBox 13"/>
          <p:cNvSpPr txBox="1"/>
          <p:nvPr/>
        </p:nvSpPr>
        <p:spPr>
          <a:xfrm>
            <a:off x="5027017" y="3124115"/>
            <a:ext cx="1202267" cy="902876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defTabSz="1218323">
              <a:defRPr/>
            </a:pPr>
            <a:r>
              <a:rPr lang="en-US" altLang="zh-CN" sz="5867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5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2702830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30" grpId="0" animBg="1"/>
      <p:bldP spid="34" grpId="0"/>
      <p:bldP spid="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7"/>
          <p:cNvSpPr/>
          <p:nvPr/>
        </p:nvSpPr>
        <p:spPr bwMode="auto">
          <a:xfrm>
            <a:off x="8964423" y="2770045"/>
            <a:ext cx="2699444" cy="151311"/>
          </a:xfrm>
          <a:custGeom>
            <a:avLst/>
            <a:gdLst>
              <a:gd name="T0" fmla="*/ 506 w 516"/>
              <a:gd name="T1" fmla="*/ 0 h 29"/>
              <a:gd name="T2" fmla="*/ 0 w 516"/>
              <a:gd name="T3" fmla="*/ 0 h 29"/>
              <a:gd name="T4" fmla="*/ 2 w 516"/>
              <a:gd name="T5" fmla="*/ 14 h 29"/>
              <a:gd name="T6" fmla="*/ 0 w 516"/>
              <a:gd name="T7" fmla="*/ 29 h 29"/>
              <a:gd name="T8" fmla="*/ 506 w 516"/>
              <a:gd name="T9" fmla="*/ 29 h 29"/>
              <a:gd name="T10" fmla="*/ 516 w 516"/>
              <a:gd name="T11" fmla="*/ 14 h 29"/>
              <a:gd name="T12" fmla="*/ 506 w 516"/>
              <a:gd name="T13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6" h="29">
                <a:moveTo>
                  <a:pt x="506" y="0"/>
                </a:moveTo>
                <a:cubicBezTo>
                  <a:pt x="0" y="0"/>
                  <a:pt x="0" y="0"/>
                  <a:pt x="0" y="0"/>
                </a:cubicBezTo>
                <a:cubicBezTo>
                  <a:pt x="1" y="5"/>
                  <a:pt x="2" y="9"/>
                  <a:pt x="2" y="14"/>
                </a:cubicBezTo>
                <a:cubicBezTo>
                  <a:pt x="2" y="19"/>
                  <a:pt x="1" y="24"/>
                  <a:pt x="0" y="29"/>
                </a:cubicBezTo>
                <a:cubicBezTo>
                  <a:pt x="506" y="29"/>
                  <a:pt x="506" y="29"/>
                  <a:pt x="506" y="29"/>
                </a:cubicBezTo>
                <a:cubicBezTo>
                  <a:pt x="511" y="29"/>
                  <a:pt x="516" y="22"/>
                  <a:pt x="516" y="14"/>
                </a:cubicBezTo>
                <a:cubicBezTo>
                  <a:pt x="516" y="7"/>
                  <a:pt x="511" y="0"/>
                  <a:pt x="506" y="0"/>
                </a:cubicBez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599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78"/>
          <p:cNvSpPr/>
          <p:nvPr/>
        </p:nvSpPr>
        <p:spPr bwMode="auto">
          <a:xfrm>
            <a:off x="1062861" y="2770045"/>
            <a:ext cx="7724696" cy="151311"/>
          </a:xfrm>
          <a:custGeom>
            <a:avLst/>
            <a:gdLst>
              <a:gd name="T0" fmla="*/ 1477 w 1477"/>
              <a:gd name="T1" fmla="*/ 0 h 29"/>
              <a:gd name="T2" fmla="*/ 11 w 1477"/>
              <a:gd name="T3" fmla="*/ 0 h 29"/>
              <a:gd name="T4" fmla="*/ 0 w 1477"/>
              <a:gd name="T5" fmla="*/ 14 h 29"/>
              <a:gd name="T6" fmla="*/ 11 w 1477"/>
              <a:gd name="T7" fmla="*/ 29 h 29"/>
              <a:gd name="T8" fmla="*/ 1477 w 1477"/>
              <a:gd name="T9" fmla="*/ 29 h 29"/>
              <a:gd name="T10" fmla="*/ 1477 w 1477"/>
              <a:gd name="T11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7" h="29">
                <a:moveTo>
                  <a:pt x="1477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7"/>
                  <a:pt x="0" y="14"/>
                </a:cubicBezTo>
                <a:cubicBezTo>
                  <a:pt x="0" y="22"/>
                  <a:pt x="5" y="29"/>
                  <a:pt x="11" y="29"/>
                </a:cubicBezTo>
                <a:cubicBezTo>
                  <a:pt x="1477" y="29"/>
                  <a:pt x="1477" y="29"/>
                  <a:pt x="1477" y="29"/>
                </a:cubicBezTo>
                <a:cubicBezTo>
                  <a:pt x="1477" y="0"/>
                  <a:pt x="1477" y="0"/>
                  <a:pt x="1477" y="0"/>
                </a:cubicBezTo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599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604055" y="2659229"/>
            <a:ext cx="371421" cy="372948"/>
            <a:chOff x="8414021" y="2659123"/>
            <a:chExt cx="371472" cy="372997"/>
          </a:xfrm>
        </p:grpSpPr>
        <p:sp>
          <p:nvSpPr>
            <p:cNvPr id="5" name="Oval 79"/>
            <p:cNvSpPr>
              <a:spLocks noChangeArrowheads="1"/>
            </p:cNvSpPr>
            <p:nvPr/>
          </p:nvSpPr>
          <p:spPr bwMode="auto">
            <a:xfrm>
              <a:off x="8414021" y="2659123"/>
              <a:ext cx="371472" cy="37299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599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Oval 80"/>
            <p:cNvSpPr>
              <a:spLocks noChangeArrowheads="1"/>
            </p:cNvSpPr>
            <p:nvPr/>
          </p:nvSpPr>
          <p:spPr bwMode="auto">
            <a:xfrm>
              <a:off x="8548901" y="2795533"/>
              <a:ext cx="106135" cy="1001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599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670264" y="2659229"/>
            <a:ext cx="371421" cy="372948"/>
            <a:chOff x="5479833" y="2659123"/>
            <a:chExt cx="371472" cy="372997"/>
          </a:xfrm>
        </p:grpSpPr>
        <p:sp>
          <p:nvSpPr>
            <p:cNvPr id="8" name="Oval 81"/>
            <p:cNvSpPr>
              <a:spLocks noChangeArrowheads="1"/>
            </p:cNvSpPr>
            <p:nvPr/>
          </p:nvSpPr>
          <p:spPr bwMode="auto">
            <a:xfrm>
              <a:off x="5479833" y="2659123"/>
              <a:ext cx="371472" cy="37299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599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Oval 82"/>
            <p:cNvSpPr>
              <a:spLocks noChangeArrowheads="1"/>
            </p:cNvSpPr>
            <p:nvPr/>
          </p:nvSpPr>
          <p:spPr bwMode="auto">
            <a:xfrm>
              <a:off x="5614712" y="2795533"/>
              <a:ext cx="106135" cy="1001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599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300236" y="2659229"/>
            <a:ext cx="371421" cy="372948"/>
            <a:chOff x="3109487" y="2659123"/>
            <a:chExt cx="371472" cy="372997"/>
          </a:xfrm>
        </p:grpSpPr>
        <p:sp>
          <p:nvSpPr>
            <p:cNvPr id="11" name="Oval 83"/>
            <p:cNvSpPr>
              <a:spLocks noChangeArrowheads="1"/>
            </p:cNvSpPr>
            <p:nvPr/>
          </p:nvSpPr>
          <p:spPr bwMode="auto">
            <a:xfrm>
              <a:off x="3109487" y="2659123"/>
              <a:ext cx="371472" cy="37299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599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Oval 84"/>
            <p:cNvSpPr>
              <a:spLocks noChangeArrowheads="1"/>
            </p:cNvSpPr>
            <p:nvPr/>
          </p:nvSpPr>
          <p:spPr bwMode="auto">
            <a:xfrm>
              <a:off x="3246578" y="2795533"/>
              <a:ext cx="99502" cy="1001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599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63372" y="2659229"/>
            <a:ext cx="371421" cy="372948"/>
            <a:chOff x="772306" y="2659123"/>
            <a:chExt cx="371472" cy="372997"/>
          </a:xfrm>
        </p:grpSpPr>
        <p:sp>
          <p:nvSpPr>
            <p:cNvPr id="14" name="Oval 85"/>
            <p:cNvSpPr>
              <a:spLocks noChangeArrowheads="1"/>
            </p:cNvSpPr>
            <p:nvPr/>
          </p:nvSpPr>
          <p:spPr bwMode="auto">
            <a:xfrm>
              <a:off x="772306" y="2659123"/>
              <a:ext cx="371472" cy="37299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599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Oval 86"/>
            <p:cNvSpPr>
              <a:spLocks noChangeArrowheads="1"/>
            </p:cNvSpPr>
            <p:nvPr/>
          </p:nvSpPr>
          <p:spPr bwMode="auto">
            <a:xfrm>
              <a:off x="907187" y="2795533"/>
              <a:ext cx="99502" cy="1001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121904" tIns="60952" rIns="121904" bIns="60952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599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文本框 87"/>
          <p:cNvSpPr txBox="1"/>
          <p:nvPr/>
        </p:nvSpPr>
        <p:spPr>
          <a:xfrm>
            <a:off x="889641" y="2260047"/>
            <a:ext cx="1140031" cy="379451"/>
          </a:xfrm>
          <a:prstGeom prst="rect">
            <a:avLst/>
          </a:prstGeom>
          <a:noFill/>
        </p:spPr>
        <p:txBody>
          <a:bodyPr wrap="none" lIns="91428" tIns="45714" rIns="91428" bIns="45714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866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hlinkClick r:id="rId3"/>
              </a:rPr>
              <a:t>拉取代码</a:t>
            </a:r>
            <a:endParaRPr lang="zh-CN" altLang="en-US" sz="1866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88"/>
          <p:cNvSpPr txBox="1"/>
          <p:nvPr/>
        </p:nvSpPr>
        <p:spPr>
          <a:xfrm>
            <a:off x="3181846" y="2249818"/>
            <a:ext cx="1378879" cy="379451"/>
          </a:xfrm>
          <a:prstGeom prst="rect">
            <a:avLst/>
          </a:prstGeom>
          <a:noFill/>
        </p:spPr>
        <p:txBody>
          <a:bodyPr wrap="none" lIns="91428" tIns="45714" rIns="91428" bIns="45714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866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展示数据库</a:t>
            </a:r>
          </a:p>
        </p:txBody>
      </p:sp>
      <p:sp>
        <p:nvSpPr>
          <p:cNvPr id="18" name="文本框 89"/>
          <p:cNvSpPr txBox="1"/>
          <p:nvPr/>
        </p:nvSpPr>
        <p:spPr>
          <a:xfrm>
            <a:off x="5558949" y="2249818"/>
            <a:ext cx="1617726" cy="379451"/>
          </a:xfrm>
          <a:prstGeom prst="rect">
            <a:avLst/>
          </a:prstGeom>
          <a:noFill/>
        </p:spPr>
        <p:txBody>
          <a:bodyPr wrap="none" lIns="91428" tIns="45714" rIns="91428" bIns="45714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866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自动生成代码</a:t>
            </a:r>
          </a:p>
        </p:txBody>
      </p:sp>
      <p:sp>
        <p:nvSpPr>
          <p:cNvPr id="19" name="文本框 90"/>
          <p:cNvSpPr txBox="1"/>
          <p:nvPr/>
        </p:nvSpPr>
        <p:spPr>
          <a:xfrm>
            <a:off x="8481399" y="2249818"/>
            <a:ext cx="1617726" cy="379451"/>
          </a:xfrm>
          <a:prstGeom prst="rect">
            <a:avLst/>
          </a:prstGeom>
          <a:noFill/>
        </p:spPr>
        <p:txBody>
          <a:bodyPr wrap="none" lIns="91428" tIns="45714" rIns="91428" bIns="45714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1866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hlinkClick r:id="rId4"/>
              </a:rPr>
              <a:t>通用接口调用</a:t>
            </a:r>
            <a:endParaRPr lang="zh-CN" altLang="en-US" sz="1866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907045" y="3172953"/>
            <a:ext cx="2036386" cy="748346"/>
            <a:chOff x="678176" y="2153921"/>
            <a:chExt cx="1462229" cy="557451"/>
          </a:xfrm>
        </p:grpSpPr>
        <p:sp>
          <p:nvSpPr>
            <p:cNvPr id="24" name="矩形 23"/>
            <p:cNvSpPr/>
            <p:nvPr/>
          </p:nvSpPr>
          <p:spPr>
            <a:xfrm>
              <a:off x="678176" y="2153921"/>
              <a:ext cx="721931" cy="252097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599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表与视图</a:t>
              </a:r>
              <a:endParaRPr lang="zh-CN" altLang="en-US" sz="4265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66"/>
            <p:cNvSpPr txBox="1">
              <a:spLocks noChangeArrowheads="1"/>
            </p:cNvSpPr>
            <p:nvPr/>
          </p:nvSpPr>
          <p:spPr bwMode="auto">
            <a:xfrm>
              <a:off x="690246" y="2499253"/>
              <a:ext cx="1450159" cy="21211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5284146" y="3172953"/>
            <a:ext cx="2071959" cy="765055"/>
            <a:chOff x="678176" y="2153921"/>
            <a:chExt cx="1487772" cy="569898"/>
          </a:xfrm>
        </p:grpSpPr>
        <p:sp>
          <p:nvSpPr>
            <p:cNvPr id="27" name="矩形 26"/>
            <p:cNvSpPr/>
            <p:nvPr/>
          </p:nvSpPr>
          <p:spPr>
            <a:xfrm>
              <a:off x="678176" y="2153921"/>
              <a:ext cx="1213332" cy="252193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dirty="0" err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CodeGenerator</a:t>
              </a:r>
              <a:endParaRPr lang="zh-CN" altLang="en-US" sz="4265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66"/>
            <p:cNvSpPr txBox="1">
              <a:spLocks noChangeArrowheads="1"/>
            </p:cNvSpPr>
            <p:nvPr/>
          </p:nvSpPr>
          <p:spPr bwMode="auto">
            <a:xfrm>
              <a:off x="690246" y="2511700"/>
              <a:ext cx="1475702" cy="21211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481399" y="3221745"/>
            <a:ext cx="3182468" cy="794737"/>
            <a:chOff x="678176" y="2141332"/>
            <a:chExt cx="2268859" cy="592008"/>
          </a:xfrm>
        </p:grpSpPr>
        <p:sp>
          <p:nvSpPr>
            <p:cNvPr id="30" name="矩形 29"/>
            <p:cNvSpPr/>
            <p:nvPr/>
          </p:nvSpPr>
          <p:spPr>
            <a:xfrm>
              <a:off x="678176" y="2141332"/>
              <a:ext cx="2268859" cy="37093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Wingdings" panose="05000000000000000000" pitchFamily="2" charset="2"/>
                <a:buChar char="n"/>
              </a:pPr>
              <a:r>
                <a:rPr lang="zh-CN" altLang="en-US" sz="1066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分页查询接口</a:t>
              </a:r>
              <a:endParaRPr lang="en-US" altLang="zh-CN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71450" indent="-17145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Wingdings" panose="05000000000000000000" pitchFamily="2" charset="2"/>
                <a:buChar char="n"/>
              </a:pPr>
              <a:r>
                <a:rPr lang="zh-CN" altLang="en-US" sz="1066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多条件查询</a:t>
              </a:r>
              <a:endParaRPr lang="en-US" altLang="zh-CN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66"/>
            <p:cNvSpPr txBox="1">
              <a:spLocks noChangeArrowheads="1"/>
            </p:cNvSpPr>
            <p:nvPr/>
          </p:nvSpPr>
          <p:spPr bwMode="auto">
            <a:xfrm>
              <a:off x="690247" y="2521221"/>
              <a:ext cx="1513818" cy="21211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ADB667D6-716B-4ADF-AA6F-F0749D1F7F9C}"/>
              </a:ext>
            </a:extLst>
          </p:cNvPr>
          <p:cNvSpPr/>
          <p:nvPr/>
        </p:nvSpPr>
        <p:spPr>
          <a:xfrm>
            <a:off x="1273945" y="354349"/>
            <a:ext cx="2573000" cy="550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效果演示</a:t>
            </a:r>
          </a:p>
        </p:txBody>
      </p:sp>
    </p:spTree>
    <p:extLst>
      <p:ext uri="{BB962C8B-B14F-4D97-AF65-F5344CB8AC3E}">
        <p14:creationId xmlns:p14="http://schemas.microsoft.com/office/powerpoint/2010/main" val="3494263905"/>
      </p:ext>
    </p:extLst>
  </p:cSld>
  <p:clrMapOvr>
    <a:masterClrMapping/>
  </p:clrMapOvr>
  <p:transition spd="slow" advClick="0" advTm="3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08333E-6 2.22222E-6 L -0.19205 -4.81481E-6 " pathEditMode="relative" rAng="0" ptsTypes="AA">
                                      <p:cBhvr>
                                        <p:cTn id="15" dur="6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96" y="-23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2.08333E-6 2.22222E-6 L -0.19205 -4.81481E-6 " pathEditMode="relative" rAng="0" ptsTypes="AA">
                                      <p:cBhvr>
                                        <p:cTn id="20" dur="5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96" y="-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5" presetClass="path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45833E-6 -4.81481E-6 L -0.24063 2.22222E-6 " pathEditMode="relative" rAng="0" ptsTypes="AA">
                                      <p:cBhvr>
                                        <p:cTn id="25" dur="7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044" y="23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6" grpId="0"/>
      <p:bldP spid="17" grpId="0"/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c6b6abb8381d1f8b60e337e7f958918"/>
          <p:cNvPicPr>
            <a:picLocks noChangeAspect="1"/>
          </p:cNvPicPr>
          <p:nvPr/>
        </p:nvPicPr>
        <p:blipFill>
          <a:blip r:embed="rId3">
            <a:lum bright="-12000"/>
          </a:blip>
          <a:srcRect t="4126" r="12629" b="9149"/>
          <a:stretch>
            <a:fillRect/>
          </a:stretch>
        </p:blipFill>
        <p:spPr>
          <a:xfrm>
            <a:off x="-229447" y="892387"/>
            <a:ext cx="5181600" cy="536532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964495" y="2758281"/>
            <a:ext cx="2101857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1" defTabSz="1218323"/>
            <a:r>
              <a:rPr lang="zh-CN" altLang="en-US" sz="1467" b="1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667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en-US" altLang="zh-CN" sz="2667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defTabSz="1218323"/>
            <a:r>
              <a:rPr lang="zh-CN" altLang="en-US" sz="3733" b="1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框架介绍</a:t>
            </a:r>
            <a:endParaRPr lang="en-US" altLang="zh-CN" sz="3733" b="1" dirty="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V="1">
            <a:off x="6676628" y="2660915"/>
            <a:ext cx="0" cy="256751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951809" y="4786048"/>
            <a:ext cx="1204384" cy="328231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defTabSz="1218323">
              <a:defRPr/>
            </a:pPr>
            <a:r>
              <a:rPr lang="en-US" altLang="zh-CN" sz="2133" dirty="0">
                <a:solidFill>
                  <a:srgbClr val="08080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PART 02</a:t>
            </a:r>
            <a:endParaRPr lang="zh-CN" altLang="en-US" sz="2133" dirty="0">
              <a:solidFill>
                <a:srgbClr val="08080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4727953" y="2792462"/>
            <a:ext cx="1526556" cy="15265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8323">
              <a:defRPr/>
            </a:pPr>
            <a:endParaRPr lang="zh-CN" altLang="en-US" sz="2400">
              <a:solidFill>
                <a:srgbClr val="08080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93611" y="4197616"/>
            <a:ext cx="2597133" cy="532947"/>
          </a:xfrm>
          <a:prstGeom prst="rect">
            <a:avLst/>
          </a:prstGeom>
          <a:noFill/>
        </p:spPr>
        <p:txBody>
          <a:bodyPr wrap="square" lIns="80625" tIns="40313" rIns="80625" bIns="40313">
            <a:spAutoFit/>
          </a:bodyPr>
          <a:lstStyle/>
          <a:p>
            <a:pPr defTabSz="1218323">
              <a:defRPr/>
            </a:pPr>
            <a:r>
              <a:rPr lang="en-US" altLang="zh-CN" sz="1467" dirty="0">
                <a:solidFill>
                  <a:prstClr val="white">
                    <a:lumMod val="50000"/>
                  </a:prst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※ </a:t>
            </a:r>
            <a:r>
              <a:rPr lang="en-US" altLang="zh-CN" sz="14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Swagger</a:t>
            </a:r>
            <a:r>
              <a:rPr lang="zh-CN" altLang="en-US" sz="14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218323">
              <a:defRPr/>
            </a:pPr>
            <a:endParaRPr lang="zh-CN" altLang="en-US" sz="1467" dirty="0">
              <a:solidFill>
                <a:prstClr val="white">
                  <a:lumMod val="50000"/>
                </a:prst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093613" y="4661166"/>
            <a:ext cx="2248345" cy="532947"/>
          </a:xfrm>
          <a:prstGeom prst="rect">
            <a:avLst/>
          </a:prstGeom>
          <a:noFill/>
        </p:spPr>
        <p:txBody>
          <a:bodyPr wrap="square" lIns="80625" tIns="40313" rIns="80625" bIns="40313">
            <a:spAutoFit/>
          </a:bodyPr>
          <a:lstStyle/>
          <a:p>
            <a:pPr defTabSz="1218323">
              <a:defRPr/>
            </a:pPr>
            <a:r>
              <a:rPr lang="en-US" altLang="zh-CN" sz="1467" dirty="0">
                <a:solidFill>
                  <a:prstClr val="white">
                    <a:lumMod val="50000"/>
                  </a:prst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※ </a:t>
            </a:r>
            <a:r>
              <a:rPr lang="en-US" altLang="zh-CN" sz="14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 Boot</a:t>
            </a:r>
            <a:r>
              <a:rPr lang="zh-CN" altLang="en-US" sz="14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218323">
              <a:defRPr/>
            </a:pPr>
            <a:endParaRPr lang="zh-CN" altLang="en-US" sz="1467" dirty="0">
              <a:solidFill>
                <a:prstClr val="white">
                  <a:lumMod val="50000"/>
                </a:prst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093611" y="5132915"/>
            <a:ext cx="2314339" cy="532947"/>
          </a:xfrm>
          <a:prstGeom prst="rect">
            <a:avLst/>
          </a:prstGeom>
          <a:noFill/>
        </p:spPr>
        <p:txBody>
          <a:bodyPr wrap="square" lIns="80625" tIns="40313" rIns="80625" bIns="40313">
            <a:spAutoFit/>
          </a:bodyPr>
          <a:lstStyle/>
          <a:p>
            <a:pPr defTabSz="1218323">
              <a:defRPr/>
            </a:pPr>
            <a:r>
              <a:rPr lang="en-US" altLang="zh-CN" sz="1467" dirty="0">
                <a:solidFill>
                  <a:prstClr val="white">
                    <a:lumMod val="50000"/>
                  </a:prst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※ </a:t>
            </a:r>
            <a:r>
              <a:rPr lang="en-US" altLang="zh-CN" sz="1400" b="1" dirty="0" err="1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Mybatis</a:t>
            </a:r>
            <a:r>
              <a:rPr lang="en-US" altLang="zh-CN" sz="14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-Plus</a:t>
            </a:r>
            <a:r>
              <a:rPr lang="zh-CN" altLang="en-US" sz="1400" b="1" dirty="0">
                <a:solidFill>
                  <a:prstClr val="white">
                    <a:lumMod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b="1" dirty="0">
              <a:solidFill>
                <a:prstClr val="white">
                  <a:lumMod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218323">
              <a:defRPr/>
            </a:pPr>
            <a:endParaRPr lang="zh-CN" altLang="en-US" sz="1467" dirty="0">
              <a:solidFill>
                <a:prstClr val="white">
                  <a:lumMod val="50000"/>
                </a:prst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7" name="TextBox 13"/>
          <p:cNvSpPr txBox="1"/>
          <p:nvPr/>
        </p:nvSpPr>
        <p:spPr>
          <a:xfrm>
            <a:off x="5027017" y="3124115"/>
            <a:ext cx="1202267" cy="902876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defTabSz="1218323">
              <a:defRPr/>
            </a:pPr>
            <a:r>
              <a:rPr lang="en-US" altLang="zh-CN" sz="5867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5867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7034130"/>
      </p:ext>
    </p:extLst>
  </p:cSld>
  <p:clrMapOvr>
    <a:masterClrMapping/>
  </p:clrMapOvr>
  <p:transition spd="med" advClick="0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30" grpId="0" animBg="1"/>
      <p:bldP spid="31" grpId="0"/>
      <p:bldP spid="34" grpId="0"/>
      <p:bldP spid="35" grpId="0"/>
      <p:bldP spid="3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/>
        </p:nvSpPr>
        <p:spPr bwMode="auto">
          <a:xfrm>
            <a:off x="6093981" y="2775357"/>
            <a:ext cx="1958136" cy="1960351"/>
          </a:xfrm>
          <a:custGeom>
            <a:avLst/>
            <a:gdLst>
              <a:gd name="T0" fmla="*/ 363 w 726"/>
              <a:gd name="T1" fmla="*/ 0 h 725"/>
              <a:gd name="T2" fmla="*/ 0 w 726"/>
              <a:gd name="T3" fmla="*/ 362 h 725"/>
              <a:gd name="T4" fmla="*/ 363 w 726"/>
              <a:gd name="T5" fmla="*/ 725 h 725"/>
              <a:gd name="T6" fmla="*/ 726 w 726"/>
              <a:gd name="T7" fmla="*/ 362 h 725"/>
              <a:gd name="T8" fmla="*/ 363 w 726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6" h="725">
                <a:moveTo>
                  <a:pt x="363" y="0"/>
                </a:moveTo>
                <a:cubicBezTo>
                  <a:pt x="363" y="200"/>
                  <a:pt x="201" y="362"/>
                  <a:pt x="0" y="362"/>
                </a:cubicBezTo>
                <a:cubicBezTo>
                  <a:pt x="0" y="562"/>
                  <a:pt x="163" y="725"/>
                  <a:pt x="363" y="725"/>
                </a:cubicBezTo>
                <a:cubicBezTo>
                  <a:pt x="563" y="725"/>
                  <a:pt x="726" y="562"/>
                  <a:pt x="726" y="362"/>
                </a:cubicBezTo>
                <a:cubicBezTo>
                  <a:pt x="726" y="162"/>
                  <a:pt x="563" y="0"/>
                  <a:pt x="363" y="0"/>
                </a:cubicBezTo>
                <a:close/>
              </a:path>
            </a:pathLst>
          </a:custGeom>
          <a:solidFill>
            <a:schemeClr val="accent3"/>
          </a:solidFill>
          <a:ln w="25400" cap="flat">
            <a:solidFill>
              <a:schemeClr val="bg1">
                <a:lumMod val="95000"/>
              </a:schemeClr>
            </a:solidFill>
            <a:prstDash val="solid"/>
            <a:miter lim="800000"/>
          </a:ln>
        </p:spPr>
        <p:txBody>
          <a:bodyPr vert="horz" wrap="square" lIns="121918" tIns="60960" rIns="121918" bIns="60960" numCol="1" anchor="t" anchorCtr="0" compatLnSpc="1"/>
          <a:lstStyle/>
          <a:p>
            <a:endParaRPr lang="zh-CN" altLang="en-US" sz="2399"/>
          </a:p>
        </p:txBody>
      </p:sp>
      <p:sp>
        <p:nvSpPr>
          <p:cNvPr id="8" name="Freeform 6"/>
          <p:cNvSpPr/>
          <p:nvPr/>
        </p:nvSpPr>
        <p:spPr bwMode="auto">
          <a:xfrm>
            <a:off x="5118278" y="1793836"/>
            <a:ext cx="1955444" cy="1960351"/>
          </a:xfrm>
          <a:custGeom>
            <a:avLst/>
            <a:gdLst>
              <a:gd name="T0" fmla="*/ 362 w 725"/>
              <a:gd name="T1" fmla="*/ 0 h 725"/>
              <a:gd name="T2" fmla="*/ 0 w 725"/>
              <a:gd name="T3" fmla="*/ 363 h 725"/>
              <a:gd name="T4" fmla="*/ 362 w 725"/>
              <a:gd name="T5" fmla="*/ 725 h 725"/>
              <a:gd name="T6" fmla="*/ 725 w 725"/>
              <a:gd name="T7" fmla="*/ 363 h 725"/>
              <a:gd name="T8" fmla="*/ 362 w 725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5" h="725">
                <a:moveTo>
                  <a:pt x="362" y="0"/>
                </a:moveTo>
                <a:cubicBezTo>
                  <a:pt x="162" y="0"/>
                  <a:pt x="0" y="162"/>
                  <a:pt x="0" y="363"/>
                </a:cubicBezTo>
                <a:cubicBezTo>
                  <a:pt x="200" y="363"/>
                  <a:pt x="362" y="525"/>
                  <a:pt x="362" y="725"/>
                </a:cubicBezTo>
                <a:cubicBezTo>
                  <a:pt x="563" y="725"/>
                  <a:pt x="725" y="563"/>
                  <a:pt x="725" y="363"/>
                </a:cubicBezTo>
                <a:cubicBezTo>
                  <a:pt x="725" y="162"/>
                  <a:pt x="563" y="0"/>
                  <a:pt x="362" y="0"/>
                </a:cubicBezTo>
                <a:close/>
              </a:path>
            </a:pathLst>
          </a:custGeom>
          <a:solidFill>
            <a:schemeClr val="accent2"/>
          </a:solidFill>
          <a:ln w="25400" cap="flat">
            <a:solidFill>
              <a:schemeClr val="bg1">
                <a:lumMod val="95000"/>
              </a:schemeClr>
            </a:solidFill>
            <a:prstDash val="solid"/>
            <a:miter lim="800000"/>
          </a:ln>
        </p:spPr>
        <p:txBody>
          <a:bodyPr vert="horz" wrap="square" lIns="121918" tIns="60960" rIns="121918" bIns="60960" numCol="1" anchor="t" anchorCtr="0" compatLnSpc="1"/>
          <a:lstStyle/>
          <a:p>
            <a:endParaRPr lang="zh-CN" altLang="en-US" sz="2399" dirty="0"/>
          </a:p>
        </p:txBody>
      </p:sp>
      <p:sp>
        <p:nvSpPr>
          <p:cNvPr id="9" name="Freeform 8"/>
          <p:cNvSpPr/>
          <p:nvPr/>
        </p:nvSpPr>
        <p:spPr bwMode="auto">
          <a:xfrm>
            <a:off x="4138536" y="2775357"/>
            <a:ext cx="1955444" cy="1960351"/>
          </a:xfrm>
          <a:custGeom>
            <a:avLst/>
            <a:gdLst>
              <a:gd name="T0" fmla="*/ 363 w 725"/>
              <a:gd name="T1" fmla="*/ 0 h 725"/>
              <a:gd name="T2" fmla="*/ 0 w 725"/>
              <a:gd name="T3" fmla="*/ 362 h 725"/>
              <a:gd name="T4" fmla="*/ 363 w 725"/>
              <a:gd name="T5" fmla="*/ 725 h 725"/>
              <a:gd name="T6" fmla="*/ 725 w 725"/>
              <a:gd name="T7" fmla="*/ 362 h 725"/>
              <a:gd name="T8" fmla="*/ 363 w 725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5" h="725">
                <a:moveTo>
                  <a:pt x="363" y="0"/>
                </a:moveTo>
                <a:cubicBezTo>
                  <a:pt x="162" y="0"/>
                  <a:pt x="0" y="162"/>
                  <a:pt x="0" y="362"/>
                </a:cubicBezTo>
                <a:cubicBezTo>
                  <a:pt x="0" y="562"/>
                  <a:pt x="162" y="725"/>
                  <a:pt x="363" y="725"/>
                </a:cubicBezTo>
                <a:cubicBezTo>
                  <a:pt x="363" y="525"/>
                  <a:pt x="525" y="362"/>
                  <a:pt x="725" y="362"/>
                </a:cubicBezTo>
                <a:cubicBezTo>
                  <a:pt x="725" y="162"/>
                  <a:pt x="563" y="0"/>
                  <a:pt x="363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bg1">
                <a:lumMod val="95000"/>
              </a:schemeClr>
            </a:solidFill>
            <a:prstDash val="solid"/>
            <a:miter lim="800000"/>
          </a:ln>
        </p:spPr>
        <p:txBody>
          <a:bodyPr vert="horz" wrap="square" lIns="121918" tIns="60960" rIns="121918" bIns="60960" numCol="1" anchor="t" anchorCtr="0" compatLnSpc="1"/>
          <a:lstStyle/>
          <a:p>
            <a:endParaRPr lang="zh-CN" altLang="en-US" sz="2399"/>
          </a:p>
        </p:txBody>
      </p:sp>
      <p:sp>
        <p:nvSpPr>
          <p:cNvPr id="10" name="Freeform 10"/>
          <p:cNvSpPr>
            <a:spLocks noEditPoints="1"/>
          </p:cNvSpPr>
          <p:nvPr/>
        </p:nvSpPr>
        <p:spPr bwMode="auto">
          <a:xfrm>
            <a:off x="2745999" y="3138443"/>
            <a:ext cx="326389" cy="438743"/>
          </a:xfrm>
          <a:custGeom>
            <a:avLst/>
            <a:gdLst>
              <a:gd name="T0" fmla="*/ 96 w 145"/>
              <a:gd name="T1" fmla="*/ 71 h 195"/>
              <a:gd name="T2" fmla="*/ 72 w 145"/>
              <a:gd name="T3" fmla="*/ 81 h 195"/>
              <a:gd name="T4" fmla="*/ 60 w 145"/>
              <a:gd name="T5" fmla="*/ 79 h 195"/>
              <a:gd name="T6" fmla="*/ 49 w 145"/>
              <a:gd name="T7" fmla="*/ 71 h 195"/>
              <a:gd name="T8" fmla="*/ 43 w 145"/>
              <a:gd name="T9" fmla="*/ 71 h 195"/>
              <a:gd name="T10" fmla="*/ 43 w 145"/>
              <a:gd name="T11" fmla="*/ 78 h 195"/>
              <a:gd name="T12" fmla="*/ 56 w 145"/>
              <a:gd name="T13" fmla="*/ 87 h 195"/>
              <a:gd name="T14" fmla="*/ 72 w 145"/>
              <a:gd name="T15" fmla="*/ 90 h 195"/>
              <a:gd name="T16" fmla="*/ 102 w 145"/>
              <a:gd name="T17" fmla="*/ 78 h 195"/>
              <a:gd name="T18" fmla="*/ 102 w 145"/>
              <a:gd name="T19" fmla="*/ 71 h 195"/>
              <a:gd name="T20" fmla="*/ 96 w 145"/>
              <a:gd name="T21" fmla="*/ 71 h 195"/>
              <a:gd name="T22" fmla="*/ 106 w 145"/>
              <a:gd name="T23" fmla="*/ 170 h 195"/>
              <a:gd name="T24" fmla="*/ 106 w 145"/>
              <a:gd name="T25" fmla="*/ 170 h 195"/>
              <a:gd name="T26" fmla="*/ 39 w 145"/>
              <a:gd name="T27" fmla="*/ 170 h 195"/>
              <a:gd name="T28" fmla="*/ 34 w 145"/>
              <a:gd name="T29" fmla="*/ 174 h 195"/>
              <a:gd name="T30" fmla="*/ 39 w 145"/>
              <a:gd name="T31" fmla="*/ 179 h 195"/>
              <a:gd name="T32" fmla="*/ 106 w 145"/>
              <a:gd name="T33" fmla="*/ 179 h 195"/>
              <a:gd name="T34" fmla="*/ 111 w 145"/>
              <a:gd name="T35" fmla="*/ 174 h 195"/>
              <a:gd name="T36" fmla="*/ 106 w 145"/>
              <a:gd name="T37" fmla="*/ 170 h 195"/>
              <a:gd name="T38" fmla="*/ 145 w 145"/>
              <a:gd name="T39" fmla="*/ 75 h 195"/>
              <a:gd name="T40" fmla="*/ 145 w 145"/>
              <a:gd name="T41" fmla="*/ 75 h 195"/>
              <a:gd name="T42" fmla="*/ 124 w 145"/>
              <a:gd name="T43" fmla="*/ 22 h 195"/>
              <a:gd name="T44" fmla="*/ 72 w 145"/>
              <a:gd name="T45" fmla="*/ 0 h 195"/>
              <a:gd name="T46" fmla="*/ 21 w 145"/>
              <a:gd name="T47" fmla="*/ 22 h 195"/>
              <a:gd name="T48" fmla="*/ 0 w 145"/>
              <a:gd name="T49" fmla="*/ 75 h 195"/>
              <a:gd name="T50" fmla="*/ 9 w 145"/>
              <a:gd name="T51" fmla="*/ 112 h 195"/>
              <a:gd name="T52" fmla="*/ 9 w 145"/>
              <a:gd name="T53" fmla="*/ 112 h 195"/>
              <a:gd name="T54" fmla="*/ 31 w 145"/>
              <a:gd name="T55" fmla="*/ 137 h 195"/>
              <a:gd name="T56" fmla="*/ 31 w 145"/>
              <a:gd name="T57" fmla="*/ 158 h 195"/>
              <a:gd name="T58" fmla="*/ 39 w 145"/>
              <a:gd name="T59" fmla="*/ 166 h 195"/>
              <a:gd name="T60" fmla="*/ 106 w 145"/>
              <a:gd name="T61" fmla="*/ 166 h 195"/>
              <a:gd name="T62" fmla="*/ 114 w 145"/>
              <a:gd name="T63" fmla="*/ 158 h 195"/>
              <a:gd name="T64" fmla="*/ 114 w 145"/>
              <a:gd name="T65" fmla="*/ 137 h 195"/>
              <a:gd name="T66" fmla="*/ 136 w 145"/>
              <a:gd name="T67" fmla="*/ 112 h 195"/>
              <a:gd name="T68" fmla="*/ 136 w 145"/>
              <a:gd name="T69" fmla="*/ 112 h 195"/>
              <a:gd name="T70" fmla="*/ 145 w 145"/>
              <a:gd name="T71" fmla="*/ 75 h 195"/>
              <a:gd name="T72" fmla="*/ 123 w 145"/>
              <a:gd name="T73" fmla="*/ 104 h 195"/>
              <a:gd name="T74" fmla="*/ 123 w 145"/>
              <a:gd name="T75" fmla="*/ 104 h 195"/>
              <a:gd name="T76" fmla="*/ 123 w 145"/>
              <a:gd name="T77" fmla="*/ 104 h 195"/>
              <a:gd name="T78" fmla="*/ 123 w 145"/>
              <a:gd name="T79" fmla="*/ 104 h 195"/>
              <a:gd name="T80" fmla="*/ 102 w 145"/>
              <a:gd name="T81" fmla="*/ 126 h 195"/>
              <a:gd name="T82" fmla="*/ 99 w 145"/>
              <a:gd name="T83" fmla="*/ 133 h 195"/>
              <a:gd name="T84" fmla="*/ 99 w 145"/>
              <a:gd name="T85" fmla="*/ 133 h 195"/>
              <a:gd name="T86" fmla="*/ 99 w 145"/>
              <a:gd name="T87" fmla="*/ 150 h 195"/>
              <a:gd name="T88" fmla="*/ 46 w 145"/>
              <a:gd name="T89" fmla="*/ 150 h 195"/>
              <a:gd name="T90" fmla="*/ 46 w 145"/>
              <a:gd name="T91" fmla="*/ 133 h 195"/>
              <a:gd name="T92" fmla="*/ 42 w 145"/>
              <a:gd name="T93" fmla="*/ 126 h 195"/>
              <a:gd name="T94" fmla="*/ 22 w 145"/>
              <a:gd name="T95" fmla="*/ 104 h 195"/>
              <a:gd name="T96" fmla="*/ 22 w 145"/>
              <a:gd name="T97" fmla="*/ 104 h 195"/>
              <a:gd name="T98" fmla="*/ 14 w 145"/>
              <a:gd name="T99" fmla="*/ 75 h 195"/>
              <a:gd name="T100" fmla="*/ 31 w 145"/>
              <a:gd name="T101" fmla="*/ 33 h 195"/>
              <a:gd name="T102" fmla="*/ 72 w 145"/>
              <a:gd name="T103" fmla="*/ 15 h 195"/>
              <a:gd name="T104" fmla="*/ 113 w 145"/>
              <a:gd name="T105" fmla="*/ 33 h 195"/>
              <a:gd name="T106" fmla="*/ 130 w 145"/>
              <a:gd name="T107" fmla="*/ 75 h 195"/>
              <a:gd name="T108" fmla="*/ 123 w 145"/>
              <a:gd name="T109" fmla="*/ 104 h 195"/>
              <a:gd name="T110" fmla="*/ 92 w 145"/>
              <a:gd name="T111" fmla="*/ 186 h 195"/>
              <a:gd name="T112" fmla="*/ 92 w 145"/>
              <a:gd name="T113" fmla="*/ 186 h 195"/>
              <a:gd name="T114" fmla="*/ 53 w 145"/>
              <a:gd name="T115" fmla="*/ 186 h 195"/>
              <a:gd name="T116" fmla="*/ 48 w 145"/>
              <a:gd name="T117" fmla="*/ 190 h 195"/>
              <a:gd name="T118" fmla="*/ 53 w 145"/>
              <a:gd name="T119" fmla="*/ 195 h 195"/>
              <a:gd name="T120" fmla="*/ 92 w 145"/>
              <a:gd name="T121" fmla="*/ 195 h 195"/>
              <a:gd name="T122" fmla="*/ 96 w 145"/>
              <a:gd name="T123" fmla="*/ 190 h 195"/>
              <a:gd name="T124" fmla="*/ 92 w 145"/>
              <a:gd name="T125" fmla="*/ 18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5" h="195">
                <a:moveTo>
                  <a:pt x="96" y="71"/>
                </a:moveTo>
                <a:cubicBezTo>
                  <a:pt x="90" y="77"/>
                  <a:pt x="82" y="81"/>
                  <a:pt x="72" y="81"/>
                </a:cubicBezTo>
                <a:cubicBezTo>
                  <a:pt x="68" y="81"/>
                  <a:pt x="63" y="80"/>
                  <a:pt x="60" y="79"/>
                </a:cubicBezTo>
                <a:cubicBezTo>
                  <a:pt x="56" y="77"/>
                  <a:pt x="52" y="74"/>
                  <a:pt x="49" y="71"/>
                </a:cubicBezTo>
                <a:cubicBezTo>
                  <a:pt x="47" y="69"/>
                  <a:pt x="44" y="69"/>
                  <a:pt x="43" y="71"/>
                </a:cubicBezTo>
                <a:cubicBezTo>
                  <a:pt x="41" y="73"/>
                  <a:pt x="41" y="76"/>
                  <a:pt x="43" y="78"/>
                </a:cubicBezTo>
                <a:cubicBezTo>
                  <a:pt x="46" y="82"/>
                  <a:pt x="51" y="85"/>
                  <a:pt x="56" y="87"/>
                </a:cubicBezTo>
                <a:cubicBezTo>
                  <a:pt x="61" y="89"/>
                  <a:pt x="67" y="90"/>
                  <a:pt x="72" y="90"/>
                </a:cubicBezTo>
                <a:cubicBezTo>
                  <a:pt x="84" y="90"/>
                  <a:pt x="95" y="85"/>
                  <a:pt x="102" y="78"/>
                </a:cubicBezTo>
                <a:cubicBezTo>
                  <a:pt x="104" y="76"/>
                  <a:pt x="104" y="73"/>
                  <a:pt x="102" y="71"/>
                </a:cubicBezTo>
                <a:cubicBezTo>
                  <a:pt x="100" y="69"/>
                  <a:pt x="98" y="69"/>
                  <a:pt x="96" y="71"/>
                </a:cubicBezTo>
                <a:close/>
                <a:moveTo>
                  <a:pt x="106" y="170"/>
                </a:moveTo>
                <a:cubicBezTo>
                  <a:pt x="106" y="170"/>
                  <a:pt x="106" y="170"/>
                  <a:pt x="106" y="170"/>
                </a:cubicBezTo>
                <a:cubicBezTo>
                  <a:pt x="39" y="170"/>
                  <a:pt x="39" y="170"/>
                  <a:pt x="39" y="170"/>
                </a:cubicBezTo>
                <a:cubicBezTo>
                  <a:pt x="36" y="170"/>
                  <a:pt x="34" y="172"/>
                  <a:pt x="34" y="174"/>
                </a:cubicBezTo>
                <a:cubicBezTo>
                  <a:pt x="34" y="177"/>
                  <a:pt x="36" y="179"/>
                  <a:pt x="39" y="179"/>
                </a:cubicBezTo>
                <a:cubicBezTo>
                  <a:pt x="106" y="179"/>
                  <a:pt x="106" y="179"/>
                  <a:pt x="106" y="179"/>
                </a:cubicBezTo>
                <a:cubicBezTo>
                  <a:pt x="109" y="179"/>
                  <a:pt x="111" y="177"/>
                  <a:pt x="111" y="174"/>
                </a:cubicBezTo>
                <a:cubicBezTo>
                  <a:pt x="111" y="172"/>
                  <a:pt x="109" y="170"/>
                  <a:pt x="106" y="170"/>
                </a:cubicBezTo>
                <a:close/>
                <a:moveTo>
                  <a:pt x="145" y="75"/>
                </a:moveTo>
                <a:cubicBezTo>
                  <a:pt x="145" y="75"/>
                  <a:pt x="145" y="75"/>
                  <a:pt x="145" y="75"/>
                </a:cubicBezTo>
                <a:cubicBezTo>
                  <a:pt x="145" y="54"/>
                  <a:pt x="137" y="36"/>
                  <a:pt x="124" y="22"/>
                </a:cubicBezTo>
                <a:cubicBezTo>
                  <a:pt x="111" y="9"/>
                  <a:pt x="92" y="0"/>
                  <a:pt x="72" y="0"/>
                </a:cubicBezTo>
                <a:cubicBezTo>
                  <a:pt x="52" y="0"/>
                  <a:pt x="34" y="9"/>
                  <a:pt x="21" y="22"/>
                </a:cubicBezTo>
                <a:cubicBezTo>
                  <a:pt x="8" y="36"/>
                  <a:pt x="0" y="54"/>
                  <a:pt x="0" y="75"/>
                </a:cubicBezTo>
                <a:cubicBezTo>
                  <a:pt x="0" y="88"/>
                  <a:pt x="3" y="101"/>
                  <a:pt x="9" y="112"/>
                </a:cubicBezTo>
                <a:cubicBezTo>
                  <a:pt x="9" y="112"/>
                  <a:pt x="9" y="112"/>
                  <a:pt x="9" y="112"/>
                </a:cubicBezTo>
                <a:cubicBezTo>
                  <a:pt x="14" y="122"/>
                  <a:pt x="22" y="130"/>
                  <a:pt x="31" y="137"/>
                </a:cubicBezTo>
                <a:cubicBezTo>
                  <a:pt x="31" y="158"/>
                  <a:pt x="31" y="158"/>
                  <a:pt x="31" y="158"/>
                </a:cubicBezTo>
                <a:cubicBezTo>
                  <a:pt x="31" y="162"/>
                  <a:pt x="34" y="166"/>
                  <a:pt x="39" y="166"/>
                </a:cubicBezTo>
                <a:cubicBezTo>
                  <a:pt x="106" y="166"/>
                  <a:pt x="106" y="166"/>
                  <a:pt x="106" y="166"/>
                </a:cubicBezTo>
                <a:cubicBezTo>
                  <a:pt x="110" y="166"/>
                  <a:pt x="114" y="162"/>
                  <a:pt x="114" y="158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23" y="130"/>
                  <a:pt x="130" y="122"/>
                  <a:pt x="136" y="112"/>
                </a:cubicBezTo>
                <a:cubicBezTo>
                  <a:pt x="136" y="112"/>
                  <a:pt x="136" y="112"/>
                  <a:pt x="136" y="112"/>
                </a:cubicBezTo>
                <a:cubicBezTo>
                  <a:pt x="142" y="101"/>
                  <a:pt x="145" y="88"/>
                  <a:pt x="145" y="75"/>
                </a:cubicBezTo>
                <a:close/>
                <a:moveTo>
                  <a:pt x="123" y="104"/>
                </a:move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18" y="114"/>
                  <a:pt x="111" y="121"/>
                  <a:pt x="102" y="126"/>
                </a:cubicBezTo>
                <a:cubicBezTo>
                  <a:pt x="100" y="128"/>
                  <a:pt x="99" y="130"/>
                  <a:pt x="99" y="133"/>
                </a:cubicBezTo>
                <a:cubicBezTo>
                  <a:pt x="99" y="133"/>
                  <a:pt x="99" y="133"/>
                  <a:pt x="99" y="133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46" y="150"/>
                  <a:pt x="46" y="150"/>
                  <a:pt x="46" y="150"/>
                </a:cubicBezTo>
                <a:cubicBezTo>
                  <a:pt x="46" y="133"/>
                  <a:pt x="46" y="133"/>
                  <a:pt x="46" y="133"/>
                </a:cubicBezTo>
                <a:cubicBezTo>
                  <a:pt x="46" y="130"/>
                  <a:pt x="44" y="127"/>
                  <a:pt x="42" y="126"/>
                </a:cubicBezTo>
                <a:cubicBezTo>
                  <a:pt x="33" y="121"/>
                  <a:pt x="27" y="113"/>
                  <a:pt x="22" y="104"/>
                </a:cubicBezTo>
                <a:cubicBezTo>
                  <a:pt x="22" y="104"/>
                  <a:pt x="22" y="104"/>
                  <a:pt x="22" y="104"/>
                </a:cubicBezTo>
                <a:cubicBezTo>
                  <a:pt x="17" y="96"/>
                  <a:pt x="14" y="86"/>
                  <a:pt x="14" y="75"/>
                </a:cubicBezTo>
                <a:cubicBezTo>
                  <a:pt x="14" y="59"/>
                  <a:pt x="21" y="44"/>
                  <a:pt x="31" y="33"/>
                </a:cubicBezTo>
                <a:cubicBezTo>
                  <a:pt x="42" y="22"/>
                  <a:pt x="56" y="15"/>
                  <a:pt x="72" y="15"/>
                </a:cubicBezTo>
                <a:cubicBezTo>
                  <a:pt x="88" y="15"/>
                  <a:pt x="103" y="22"/>
                  <a:pt x="113" y="33"/>
                </a:cubicBezTo>
                <a:cubicBezTo>
                  <a:pt x="124" y="44"/>
                  <a:pt x="130" y="59"/>
                  <a:pt x="130" y="75"/>
                </a:cubicBezTo>
                <a:cubicBezTo>
                  <a:pt x="130" y="86"/>
                  <a:pt x="128" y="96"/>
                  <a:pt x="123" y="104"/>
                </a:cubicBezTo>
                <a:close/>
                <a:moveTo>
                  <a:pt x="92" y="186"/>
                </a:moveTo>
                <a:cubicBezTo>
                  <a:pt x="92" y="186"/>
                  <a:pt x="92" y="186"/>
                  <a:pt x="92" y="186"/>
                </a:cubicBezTo>
                <a:cubicBezTo>
                  <a:pt x="53" y="186"/>
                  <a:pt x="53" y="186"/>
                  <a:pt x="53" y="186"/>
                </a:cubicBezTo>
                <a:cubicBezTo>
                  <a:pt x="50" y="186"/>
                  <a:pt x="48" y="188"/>
                  <a:pt x="48" y="190"/>
                </a:cubicBezTo>
                <a:cubicBezTo>
                  <a:pt x="48" y="193"/>
                  <a:pt x="50" y="195"/>
                  <a:pt x="53" y="195"/>
                </a:cubicBezTo>
                <a:cubicBezTo>
                  <a:pt x="92" y="195"/>
                  <a:pt x="92" y="195"/>
                  <a:pt x="92" y="195"/>
                </a:cubicBezTo>
                <a:cubicBezTo>
                  <a:pt x="94" y="195"/>
                  <a:pt x="96" y="193"/>
                  <a:pt x="96" y="190"/>
                </a:cubicBezTo>
                <a:cubicBezTo>
                  <a:pt x="96" y="188"/>
                  <a:pt x="94" y="186"/>
                  <a:pt x="92" y="1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18" tIns="60960" rIns="121918" bIns="60960" numCol="1" anchor="t" anchorCtr="0" compatLnSpc="1"/>
          <a:lstStyle/>
          <a:p>
            <a:endParaRPr lang="zh-CN" altLang="en-US" sz="2399"/>
          </a:p>
        </p:txBody>
      </p:sp>
      <p:sp>
        <p:nvSpPr>
          <p:cNvPr id="11" name="Freeform 11"/>
          <p:cNvSpPr>
            <a:spLocks noEditPoints="1"/>
          </p:cNvSpPr>
          <p:nvPr/>
        </p:nvSpPr>
        <p:spPr bwMode="auto">
          <a:xfrm>
            <a:off x="8887306" y="3578709"/>
            <a:ext cx="364523" cy="432011"/>
          </a:xfrm>
          <a:custGeom>
            <a:avLst/>
            <a:gdLst>
              <a:gd name="T0" fmla="*/ 116 w 162"/>
              <a:gd name="T1" fmla="*/ 53 h 192"/>
              <a:gd name="T2" fmla="*/ 101 w 162"/>
              <a:gd name="T3" fmla="*/ 89 h 192"/>
              <a:gd name="T4" fmla="*/ 101 w 162"/>
              <a:gd name="T5" fmla="*/ 90 h 192"/>
              <a:gd name="T6" fmla="*/ 122 w 162"/>
              <a:gd name="T7" fmla="*/ 109 h 192"/>
              <a:gd name="T8" fmla="*/ 150 w 162"/>
              <a:gd name="T9" fmla="*/ 121 h 192"/>
              <a:gd name="T10" fmla="*/ 150 w 162"/>
              <a:gd name="T11" fmla="*/ 180 h 192"/>
              <a:gd name="T12" fmla="*/ 121 w 162"/>
              <a:gd name="T13" fmla="*/ 192 h 192"/>
              <a:gd name="T14" fmla="*/ 28 w 162"/>
              <a:gd name="T15" fmla="*/ 185 h 192"/>
              <a:gd name="T16" fmla="*/ 28 w 162"/>
              <a:gd name="T17" fmla="*/ 178 h 192"/>
              <a:gd name="T18" fmla="*/ 12 w 162"/>
              <a:gd name="T19" fmla="*/ 178 h 192"/>
              <a:gd name="T20" fmla="*/ 0 w 162"/>
              <a:gd name="T21" fmla="*/ 161 h 192"/>
              <a:gd name="T22" fmla="*/ 4 w 162"/>
              <a:gd name="T23" fmla="*/ 123 h 192"/>
              <a:gd name="T24" fmla="*/ 30 w 162"/>
              <a:gd name="T25" fmla="*/ 89 h 192"/>
              <a:gd name="T26" fmla="*/ 15 w 162"/>
              <a:gd name="T27" fmla="*/ 53 h 192"/>
              <a:gd name="T28" fmla="*/ 117 w 162"/>
              <a:gd name="T29" fmla="*/ 130 h 192"/>
              <a:gd name="T30" fmla="*/ 117 w 162"/>
              <a:gd name="T31" fmla="*/ 146 h 192"/>
              <a:gd name="T32" fmla="*/ 97 w 162"/>
              <a:gd name="T33" fmla="*/ 151 h 192"/>
              <a:gd name="T34" fmla="*/ 117 w 162"/>
              <a:gd name="T35" fmla="*/ 155 h 192"/>
              <a:gd name="T36" fmla="*/ 122 w 162"/>
              <a:gd name="T37" fmla="*/ 176 h 192"/>
              <a:gd name="T38" fmla="*/ 126 w 162"/>
              <a:gd name="T39" fmla="*/ 155 h 192"/>
              <a:gd name="T40" fmla="*/ 146 w 162"/>
              <a:gd name="T41" fmla="*/ 151 h 192"/>
              <a:gd name="T42" fmla="*/ 126 w 162"/>
              <a:gd name="T43" fmla="*/ 146 h 192"/>
              <a:gd name="T44" fmla="*/ 117 w 162"/>
              <a:gd name="T45" fmla="*/ 130 h 192"/>
              <a:gd name="T46" fmla="*/ 99 w 162"/>
              <a:gd name="T47" fmla="*/ 128 h 192"/>
              <a:gd name="T48" fmla="*/ 99 w 162"/>
              <a:gd name="T49" fmla="*/ 174 h 192"/>
              <a:gd name="T50" fmla="*/ 144 w 162"/>
              <a:gd name="T51" fmla="*/ 174 h 192"/>
              <a:gd name="T52" fmla="*/ 144 w 162"/>
              <a:gd name="T53" fmla="*/ 128 h 192"/>
              <a:gd name="T54" fmla="*/ 99 w 162"/>
              <a:gd name="T55" fmla="*/ 128 h 192"/>
              <a:gd name="T56" fmla="*/ 103 w 162"/>
              <a:gd name="T57" fmla="*/ 113 h 192"/>
              <a:gd name="T58" fmla="*/ 66 w 162"/>
              <a:gd name="T59" fmla="*/ 105 h 192"/>
              <a:gd name="T60" fmla="*/ 17 w 162"/>
              <a:gd name="T61" fmla="*/ 129 h 192"/>
              <a:gd name="T62" fmla="*/ 15 w 162"/>
              <a:gd name="T63" fmla="*/ 161 h 192"/>
              <a:gd name="T64" fmla="*/ 34 w 162"/>
              <a:gd name="T65" fmla="*/ 163 h 192"/>
              <a:gd name="T66" fmla="*/ 38 w 162"/>
              <a:gd name="T67" fmla="*/ 138 h 192"/>
              <a:gd name="T68" fmla="*/ 43 w 162"/>
              <a:gd name="T69" fmla="*/ 170 h 192"/>
              <a:gd name="T70" fmla="*/ 43 w 162"/>
              <a:gd name="T71" fmla="*/ 177 h 192"/>
              <a:gd name="T72" fmla="*/ 81 w 162"/>
              <a:gd name="T73" fmla="*/ 151 h 192"/>
              <a:gd name="T74" fmla="*/ 93 w 162"/>
              <a:gd name="T75" fmla="*/ 121 h 192"/>
              <a:gd name="T76" fmla="*/ 103 w 162"/>
              <a:gd name="T77" fmla="*/ 113 h 192"/>
              <a:gd name="T78" fmla="*/ 66 w 162"/>
              <a:gd name="T79" fmla="*/ 16 h 192"/>
              <a:gd name="T80" fmla="*/ 66 w 162"/>
              <a:gd name="T81" fmla="*/ 89 h 192"/>
              <a:gd name="T82" fmla="*/ 66 w 162"/>
              <a:gd name="T83" fmla="*/ 1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2" h="192">
                <a:moveTo>
                  <a:pt x="66" y="0"/>
                </a:moveTo>
                <a:cubicBezTo>
                  <a:pt x="93" y="0"/>
                  <a:pt x="116" y="24"/>
                  <a:pt x="116" y="53"/>
                </a:cubicBezTo>
                <a:cubicBezTo>
                  <a:pt x="116" y="67"/>
                  <a:pt x="110" y="80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90"/>
                  <a:pt x="101" y="90"/>
                  <a:pt x="101" y="90"/>
                </a:cubicBezTo>
                <a:cubicBezTo>
                  <a:pt x="107" y="96"/>
                  <a:pt x="114" y="102"/>
                  <a:pt x="119" y="109"/>
                </a:cubicBezTo>
                <a:cubicBezTo>
                  <a:pt x="120" y="109"/>
                  <a:pt x="121" y="109"/>
                  <a:pt x="122" y="109"/>
                </a:cubicBezTo>
                <a:cubicBezTo>
                  <a:pt x="133" y="109"/>
                  <a:pt x="143" y="114"/>
                  <a:pt x="150" y="121"/>
                </a:cubicBezTo>
                <a:cubicBezTo>
                  <a:pt x="150" y="121"/>
                  <a:pt x="150" y="121"/>
                  <a:pt x="150" y="121"/>
                </a:cubicBezTo>
                <a:cubicBezTo>
                  <a:pt x="158" y="129"/>
                  <a:pt x="162" y="139"/>
                  <a:pt x="162" y="151"/>
                </a:cubicBezTo>
                <a:cubicBezTo>
                  <a:pt x="162" y="162"/>
                  <a:pt x="158" y="173"/>
                  <a:pt x="150" y="180"/>
                </a:cubicBezTo>
                <a:cubicBezTo>
                  <a:pt x="143" y="188"/>
                  <a:pt x="133" y="192"/>
                  <a:pt x="122" y="192"/>
                </a:cubicBezTo>
                <a:cubicBezTo>
                  <a:pt x="121" y="192"/>
                  <a:pt x="121" y="192"/>
                  <a:pt x="121" y="192"/>
                </a:cubicBezTo>
                <a:cubicBezTo>
                  <a:pt x="35" y="192"/>
                  <a:pt x="35" y="192"/>
                  <a:pt x="35" y="192"/>
                </a:cubicBezTo>
                <a:cubicBezTo>
                  <a:pt x="31" y="192"/>
                  <a:pt x="28" y="189"/>
                  <a:pt x="28" y="185"/>
                </a:cubicBezTo>
                <a:cubicBezTo>
                  <a:pt x="28" y="185"/>
                  <a:pt x="28" y="185"/>
                  <a:pt x="28" y="185"/>
                </a:cubicBezTo>
                <a:cubicBezTo>
                  <a:pt x="28" y="178"/>
                  <a:pt x="28" y="178"/>
                  <a:pt x="28" y="178"/>
                </a:cubicBezTo>
                <a:cubicBezTo>
                  <a:pt x="14" y="178"/>
                  <a:pt x="14" y="178"/>
                  <a:pt x="14" y="178"/>
                </a:cubicBezTo>
                <a:cubicBezTo>
                  <a:pt x="13" y="178"/>
                  <a:pt x="13" y="178"/>
                  <a:pt x="12" y="178"/>
                </a:cubicBezTo>
                <a:cubicBezTo>
                  <a:pt x="8" y="177"/>
                  <a:pt x="5" y="175"/>
                  <a:pt x="3" y="172"/>
                </a:cubicBezTo>
                <a:cubicBezTo>
                  <a:pt x="1" y="169"/>
                  <a:pt x="0" y="165"/>
                  <a:pt x="0" y="161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37"/>
                  <a:pt x="1" y="130"/>
                  <a:pt x="4" y="123"/>
                </a:cubicBezTo>
                <a:cubicBezTo>
                  <a:pt x="9" y="109"/>
                  <a:pt x="20" y="100"/>
                  <a:pt x="30" y="90"/>
                </a:cubicBezTo>
                <a:cubicBezTo>
                  <a:pt x="30" y="89"/>
                  <a:pt x="30" y="89"/>
                  <a:pt x="30" y="89"/>
                </a:cubicBezTo>
                <a:cubicBezTo>
                  <a:pt x="30" y="89"/>
                  <a:pt x="30" y="89"/>
                  <a:pt x="30" y="89"/>
                </a:cubicBezTo>
                <a:cubicBezTo>
                  <a:pt x="20" y="80"/>
                  <a:pt x="15" y="66"/>
                  <a:pt x="15" y="53"/>
                </a:cubicBezTo>
                <a:cubicBezTo>
                  <a:pt x="15" y="24"/>
                  <a:pt x="38" y="0"/>
                  <a:pt x="66" y="0"/>
                </a:cubicBezTo>
                <a:close/>
                <a:moveTo>
                  <a:pt x="117" y="130"/>
                </a:moveTo>
                <a:cubicBezTo>
                  <a:pt x="117" y="130"/>
                  <a:pt x="117" y="130"/>
                  <a:pt x="117" y="130"/>
                </a:cubicBezTo>
                <a:cubicBezTo>
                  <a:pt x="117" y="146"/>
                  <a:pt x="117" y="146"/>
                  <a:pt x="117" y="146"/>
                </a:cubicBezTo>
                <a:cubicBezTo>
                  <a:pt x="102" y="146"/>
                  <a:pt x="102" y="146"/>
                  <a:pt x="102" y="146"/>
                </a:cubicBezTo>
                <a:cubicBezTo>
                  <a:pt x="99" y="146"/>
                  <a:pt x="97" y="148"/>
                  <a:pt x="97" y="151"/>
                </a:cubicBezTo>
                <a:cubicBezTo>
                  <a:pt x="97" y="153"/>
                  <a:pt x="99" y="155"/>
                  <a:pt x="102" y="155"/>
                </a:cubicBezTo>
                <a:cubicBezTo>
                  <a:pt x="117" y="155"/>
                  <a:pt x="117" y="155"/>
                  <a:pt x="117" y="155"/>
                </a:cubicBezTo>
                <a:cubicBezTo>
                  <a:pt x="117" y="171"/>
                  <a:pt x="117" y="171"/>
                  <a:pt x="117" y="171"/>
                </a:cubicBezTo>
                <a:cubicBezTo>
                  <a:pt x="117" y="174"/>
                  <a:pt x="119" y="176"/>
                  <a:pt x="122" y="176"/>
                </a:cubicBezTo>
                <a:cubicBezTo>
                  <a:pt x="124" y="176"/>
                  <a:pt x="126" y="174"/>
                  <a:pt x="126" y="171"/>
                </a:cubicBezTo>
                <a:cubicBezTo>
                  <a:pt x="126" y="155"/>
                  <a:pt x="126" y="155"/>
                  <a:pt x="126" y="155"/>
                </a:cubicBezTo>
                <a:cubicBezTo>
                  <a:pt x="141" y="155"/>
                  <a:pt x="141" y="155"/>
                  <a:pt x="141" y="155"/>
                </a:cubicBezTo>
                <a:cubicBezTo>
                  <a:pt x="144" y="155"/>
                  <a:pt x="146" y="153"/>
                  <a:pt x="146" y="151"/>
                </a:cubicBezTo>
                <a:cubicBezTo>
                  <a:pt x="146" y="148"/>
                  <a:pt x="144" y="146"/>
                  <a:pt x="141" y="146"/>
                </a:cubicBezTo>
                <a:cubicBezTo>
                  <a:pt x="126" y="146"/>
                  <a:pt x="126" y="146"/>
                  <a:pt x="126" y="146"/>
                </a:cubicBezTo>
                <a:cubicBezTo>
                  <a:pt x="126" y="130"/>
                  <a:pt x="126" y="130"/>
                  <a:pt x="126" y="130"/>
                </a:cubicBezTo>
                <a:cubicBezTo>
                  <a:pt x="126" y="124"/>
                  <a:pt x="117" y="124"/>
                  <a:pt x="117" y="130"/>
                </a:cubicBezTo>
                <a:close/>
                <a:moveTo>
                  <a:pt x="99" y="128"/>
                </a:moveTo>
                <a:cubicBezTo>
                  <a:pt x="99" y="128"/>
                  <a:pt x="99" y="128"/>
                  <a:pt x="99" y="128"/>
                </a:cubicBezTo>
                <a:cubicBezTo>
                  <a:pt x="94" y="133"/>
                  <a:pt x="90" y="142"/>
                  <a:pt x="90" y="151"/>
                </a:cubicBezTo>
                <a:cubicBezTo>
                  <a:pt x="90" y="160"/>
                  <a:pt x="94" y="168"/>
                  <a:pt x="99" y="174"/>
                </a:cubicBezTo>
                <a:cubicBezTo>
                  <a:pt x="105" y="179"/>
                  <a:pt x="113" y="183"/>
                  <a:pt x="122" y="183"/>
                </a:cubicBezTo>
                <a:cubicBezTo>
                  <a:pt x="130" y="183"/>
                  <a:pt x="138" y="179"/>
                  <a:pt x="144" y="174"/>
                </a:cubicBezTo>
                <a:cubicBezTo>
                  <a:pt x="150" y="168"/>
                  <a:pt x="153" y="160"/>
                  <a:pt x="153" y="151"/>
                </a:cubicBezTo>
                <a:cubicBezTo>
                  <a:pt x="153" y="142"/>
                  <a:pt x="150" y="134"/>
                  <a:pt x="144" y="128"/>
                </a:cubicBezTo>
                <a:cubicBezTo>
                  <a:pt x="144" y="128"/>
                  <a:pt x="144" y="128"/>
                  <a:pt x="144" y="128"/>
                </a:cubicBezTo>
                <a:cubicBezTo>
                  <a:pt x="132" y="115"/>
                  <a:pt x="112" y="115"/>
                  <a:pt x="99" y="128"/>
                </a:cubicBezTo>
                <a:close/>
                <a:moveTo>
                  <a:pt x="103" y="113"/>
                </a:moveTo>
                <a:cubicBezTo>
                  <a:pt x="103" y="113"/>
                  <a:pt x="103" y="113"/>
                  <a:pt x="103" y="113"/>
                </a:cubicBezTo>
                <a:cubicBezTo>
                  <a:pt x="99" y="108"/>
                  <a:pt x="93" y="103"/>
                  <a:pt x="89" y="99"/>
                </a:cubicBezTo>
                <a:cubicBezTo>
                  <a:pt x="82" y="103"/>
                  <a:pt x="74" y="105"/>
                  <a:pt x="66" y="105"/>
                </a:cubicBezTo>
                <a:cubicBezTo>
                  <a:pt x="57" y="105"/>
                  <a:pt x="49" y="103"/>
                  <a:pt x="42" y="99"/>
                </a:cubicBezTo>
                <a:cubicBezTo>
                  <a:pt x="34" y="107"/>
                  <a:pt x="22" y="117"/>
                  <a:pt x="17" y="129"/>
                </a:cubicBezTo>
                <a:cubicBezTo>
                  <a:pt x="15" y="134"/>
                  <a:pt x="15" y="139"/>
                  <a:pt x="15" y="145"/>
                </a:cubicBezTo>
                <a:cubicBezTo>
                  <a:pt x="15" y="161"/>
                  <a:pt x="15" y="161"/>
                  <a:pt x="15" y="161"/>
                </a:cubicBezTo>
                <a:cubicBezTo>
                  <a:pt x="15" y="162"/>
                  <a:pt x="15" y="162"/>
                  <a:pt x="15" y="163"/>
                </a:cubicBezTo>
                <a:cubicBezTo>
                  <a:pt x="34" y="163"/>
                  <a:pt x="34" y="163"/>
                  <a:pt x="34" y="163"/>
                </a:cubicBezTo>
                <a:cubicBezTo>
                  <a:pt x="34" y="143"/>
                  <a:pt x="34" y="143"/>
                  <a:pt x="34" y="143"/>
                </a:cubicBezTo>
                <a:cubicBezTo>
                  <a:pt x="34" y="140"/>
                  <a:pt x="36" y="138"/>
                  <a:pt x="38" y="138"/>
                </a:cubicBezTo>
                <a:cubicBezTo>
                  <a:pt x="41" y="138"/>
                  <a:pt x="43" y="140"/>
                  <a:pt x="43" y="143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90" y="177"/>
                  <a:pt x="90" y="177"/>
                  <a:pt x="90" y="177"/>
                </a:cubicBezTo>
                <a:cubicBezTo>
                  <a:pt x="85" y="170"/>
                  <a:pt x="81" y="161"/>
                  <a:pt x="81" y="151"/>
                </a:cubicBezTo>
                <a:cubicBezTo>
                  <a:pt x="81" y="139"/>
                  <a:pt x="86" y="129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6" y="118"/>
                  <a:pt x="99" y="115"/>
                  <a:pt x="103" y="113"/>
                </a:cubicBezTo>
                <a:close/>
                <a:moveTo>
                  <a:pt x="66" y="16"/>
                </a:moveTo>
                <a:cubicBezTo>
                  <a:pt x="66" y="16"/>
                  <a:pt x="66" y="16"/>
                  <a:pt x="66" y="16"/>
                </a:cubicBezTo>
                <a:cubicBezTo>
                  <a:pt x="46" y="16"/>
                  <a:pt x="30" y="32"/>
                  <a:pt x="30" y="53"/>
                </a:cubicBezTo>
                <a:cubicBezTo>
                  <a:pt x="30" y="73"/>
                  <a:pt x="46" y="89"/>
                  <a:pt x="66" y="89"/>
                </a:cubicBezTo>
                <a:cubicBezTo>
                  <a:pt x="85" y="89"/>
                  <a:pt x="101" y="73"/>
                  <a:pt x="101" y="53"/>
                </a:cubicBezTo>
                <a:cubicBezTo>
                  <a:pt x="101" y="32"/>
                  <a:pt x="85" y="16"/>
                  <a:pt x="66" y="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18" tIns="60960" rIns="121918" bIns="60960" numCol="1" anchor="t" anchorCtr="0" compatLnSpc="1"/>
          <a:lstStyle/>
          <a:p>
            <a:endParaRPr lang="zh-CN" altLang="en-US" sz="2399"/>
          </a:p>
        </p:txBody>
      </p:sp>
      <p:sp>
        <p:nvSpPr>
          <p:cNvPr id="17" name="Freeform 13"/>
          <p:cNvSpPr>
            <a:spLocks noEditPoints="1"/>
          </p:cNvSpPr>
          <p:nvPr/>
        </p:nvSpPr>
        <p:spPr bwMode="auto">
          <a:xfrm>
            <a:off x="8260721" y="715480"/>
            <a:ext cx="431821" cy="402836"/>
          </a:xfrm>
          <a:custGeom>
            <a:avLst/>
            <a:gdLst>
              <a:gd name="T0" fmla="*/ 70 w 192"/>
              <a:gd name="T1" fmla="*/ 76 h 179"/>
              <a:gd name="T2" fmla="*/ 70 w 192"/>
              <a:gd name="T3" fmla="*/ 97 h 179"/>
              <a:gd name="T4" fmla="*/ 50 w 192"/>
              <a:gd name="T5" fmla="*/ 97 h 179"/>
              <a:gd name="T6" fmla="*/ 50 w 192"/>
              <a:gd name="T7" fmla="*/ 76 h 179"/>
              <a:gd name="T8" fmla="*/ 96 w 192"/>
              <a:gd name="T9" fmla="*/ 0 h 179"/>
              <a:gd name="T10" fmla="*/ 163 w 192"/>
              <a:gd name="T11" fmla="*/ 25 h 179"/>
              <a:gd name="T12" fmla="*/ 163 w 192"/>
              <a:gd name="T13" fmla="*/ 148 h 179"/>
              <a:gd name="T14" fmla="*/ 73 w 192"/>
              <a:gd name="T15" fmla="*/ 170 h 179"/>
              <a:gd name="T16" fmla="*/ 31 w 192"/>
              <a:gd name="T17" fmla="*/ 177 h 179"/>
              <a:gd name="T18" fmla="*/ 24 w 192"/>
              <a:gd name="T19" fmla="*/ 179 h 179"/>
              <a:gd name="T20" fmla="*/ 13 w 192"/>
              <a:gd name="T21" fmla="*/ 170 h 179"/>
              <a:gd name="T22" fmla="*/ 13 w 192"/>
              <a:gd name="T23" fmla="*/ 162 h 179"/>
              <a:gd name="T24" fmla="*/ 5 w 192"/>
              <a:gd name="T25" fmla="*/ 115 h 179"/>
              <a:gd name="T26" fmla="*/ 28 w 192"/>
              <a:gd name="T27" fmla="*/ 25 h 179"/>
              <a:gd name="T28" fmla="*/ 153 w 192"/>
              <a:gd name="T29" fmla="*/ 37 h 179"/>
              <a:gd name="T30" fmla="*/ 96 w 192"/>
              <a:gd name="T31" fmla="*/ 16 h 179"/>
              <a:gd name="T32" fmla="*/ 14 w 192"/>
              <a:gd name="T33" fmla="*/ 86 h 179"/>
              <a:gd name="T34" fmla="*/ 31 w 192"/>
              <a:gd name="T35" fmla="*/ 130 h 179"/>
              <a:gd name="T36" fmla="*/ 28 w 192"/>
              <a:gd name="T37" fmla="*/ 162 h 179"/>
              <a:gd name="T38" fmla="*/ 57 w 192"/>
              <a:gd name="T39" fmla="*/ 149 h 179"/>
              <a:gd name="T40" fmla="*/ 96 w 192"/>
              <a:gd name="T41" fmla="*/ 157 h 179"/>
              <a:gd name="T42" fmla="*/ 177 w 192"/>
              <a:gd name="T43" fmla="*/ 86 h 179"/>
              <a:gd name="T44" fmla="*/ 64 w 192"/>
              <a:gd name="T45" fmla="*/ 83 h 179"/>
              <a:gd name="T46" fmla="*/ 60 w 192"/>
              <a:gd name="T47" fmla="*/ 81 h 179"/>
              <a:gd name="T48" fmla="*/ 55 w 192"/>
              <a:gd name="T49" fmla="*/ 86 h 179"/>
              <a:gd name="T50" fmla="*/ 60 w 192"/>
              <a:gd name="T51" fmla="*/ 92 h 179"/>
              <a:gd name="T52" fmla="*/ 65 w 192"/>
              <a:gd name="T53" fmla="*/ 86 h 179"/>
              <a:gd name="T54" fmla="*/ 96 w 192"/>
              <a:gd name="T55" fmla="*/ 72 h 179"/>
              <a:gd name="T56" fmla="*/ 105 w 192"/>
              <a:gd name="T57" fmla="*/ 76 h 179"/>
              <a:gd name="T58" fmla="*/ 105 w 192"/>
              <a:gd name="T59" fmla="*/ 97 h 179"/>
              <a:gd name="T60" fmla="*/ 86 w 192"/>
              <a:gd name="T61" fmla="*/ 97 h 179"/>
              <a:gd name="T62" fmla="*/ 86 w 192"/>
              <a:gd name="T63" fmla="*/ 76 h 179"/>
              <a:gd name="T64" fmla="*/ 99 w 192"/>
              <a:gd name="T65" fmla="*/ 83 h 179"/>
              <a:gd name="T66" fmla="*/ 96 w 192"/>
              <a:gd name="T67" fmla="*/ 81 h 179"/>
              <a:gd name="T68" fmla="*/ 90 w 192"/>
              <a:gd name="T69" fmla="*/ 86 h 179"/>
              <a:gd name="T70" fmla="*/ 96 w 192"/>
              <a:gd name="T71" fmla="*/ 92 h 179"/>
              <a:gd name="T72" fmla="*/ 101 w 192"/>
              <a:gd name="T73" fmla="*/ 86 h 179"/>
              <a:gd name="T74" fmla="*/ 131 w 192"/>
              <a:gd name="T75" fmla="*/ 72 h 179"/>
              <a:gd name="T76" fmla="*/ 141 w 192"/>
              <a:gd name="T77" fmla="*/ 76 h 179"/>
              <a:gd name="T78" fmla="*/ 141 w 192"/>
              <a:gd name="T79" fmla="*/ 97 h 179"/>
              <a:gd name="T80" fmla="*/ 121 w 192"/>
              <a:gd name="T81" fmla="*/ 97 h 179"/>
              <a:gd name="T82" fmla="*/ 121 w 192"/>
              <a:gd name="T83" fmla="*/ 76 h 179"/>
              <a:gd name="T84" fmla="*/ 135 w 192"/>
              <a:gd name="T85" fmla="*/ 83 h 179"/>
              <a:gd name="T86" fmla="*/ 131 w 192"/>
              <a:gd name="T87" fmla="*/ 81 h 179"/>
              <a:gd name="T88" fmla="*/ 126 w 192"/>
              <a:gd name="T89" fmla="*/ 86 h 179"/>
              <a:gd name="T90" fmla="*/ 131 w 192"/>
              <a:gd name="T91" fmla="*/ 92 h 179"/>
              <a:gd name="T92" fmla="*/ 136 w 192"/>
              <a:gd name="T93" fmla="*/ 86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2" h="179">
                <a:moveTo>
                  <a:pt x="60" y="72"/>
                </a:moveTo>
                <a:cubicBezTo>
                  <a:pt x="64" y="72"/>
                  <a:pt x="67" y="74"/>
                  <a:pt x="70" y="76"/>
                </a:cubicBezTo>
                <a:cubicBezTo>
                  <a:pt x="73" y="79"/>
                  <a:pt x="74" y="82"/>
                  <a:pt x="74" y="86"/>
                </a:cubicBezTo>
                <a:cubicBezTo>
                  <a:pt x="74" y="90"/>
                  <a:pt x="73" y="94"/>
                  <a:pt x="70" y="97"/>
                </a:cubicBezTo>
                <a:cubicBezTo>
                  <a:pt x="67" y="99"/>
                  <a:pt x="64" y="101"/>
                  <a:pt x="60" y="101"/>
                </a:cubicBezTo>
                <a:cubicBezTo>
                  <a:pt x="56" y="101"/>
                  <a:pt x="53" y="99"/>
                  <a:pt x="50" y="97"/>
                </a:cubicBezTo>
                <a:cubicBezTo>
                  <a:pt x="48" y="94"/>
                  <a:pt x="46" y="90"/>
                  <a:pt x="46" y="86"/>
                </a:cubicBezTo>
                <a:cubicBezTo>
                  <a:pt x="46" y="82"/>
                  <a:pt x="48" y="79"/>
                  <a:pt x="50" y="76"/>
                </a:cubicBezTo>
                <a:cubicBezTo>
                  <a:pt x="53" y="74"/>
                  <a:pt x="56" y="72"/>
                  <a:pt x="60" y="72"/>
                </a:cubicBezTo>
                <a:close/>
                <a:moveTo>
                  <a:pt x="96" y="0"/>
                </a:moveTo>
                <a:cubicBezTo>
                  <a:pt x="96" y="0"/>
                  <a:pt x="96" y="0"/>
                  <a:pt x="96" y="0"/>
                </a:cubicBezTo>
                <a:cubicBezTo>
                  <a:pt x="122" y="0"/>
                  <a:pt x="146" y="10"/>
                  <a:pt x="163" y="25"/>
                </a:cubicBezTo>
                <a:cubicBezTo>
                  <a:pt x="181" y="41"/>
                  <a:pt x="192" y="62"/>
                  <a:pt x="192" y="86"/>
                </a:cubicBezTo>
                <a:cubicBezTo>
                  <a:pt x="192" y="110"/>
                  <a:pt x="181" y="132"/>
                  <a:pt x="163" y="148"/>
                </a:cubicBezTo>
                <a:cubicBezTo>
                  <a:pt x="146" y="163"/>
                  <a:pt x="122" y="172"/>
                  <a:pt x="96" y="172"/>
                </a:cubicBezTo>
                <a:cubicBezTo>
                  <a:pt x="88" y="172"/>
                  <a:pt x="80" y="172"/>
                  <a:pt x="73" y="170"/>
                </a:cubicBezTo>
                <a:cubicBezTo>
                  <a:pt x="66" y="169"/>
                  <a:pt x="60" y="167"/>
                  <a:pt x="54" y="164"/>
                </a:cubicBezTo>
                <a:cubicBezTo>
                  <a:pt x="31" y="177"/>
                  <a:pt x="31" y="177"/>
                  <a:pt x="31" y="177"/>
                </a:cubicBezTo>
                <a:cubicBezTo>
                  <a:pt x="29" y="178"/>
                  <a:pt x="27" y="179"/>
                  <a:pt x="24" y="179"/>
                </a:cubicBezTo>
                <a:cubicBezTo>
                  <a:pt x="24" y="179"/>
                  <a:pt x="24" y="179"/>
                  <a:pt x="24" y="179"/>
                </a:cubicBezTo>
                <a:cubicBezTo>
                  <a:pt x="22" y="178"/>
                  <a:pt x="19" y="177"/>
                  <a:pt x="17" y="176"/>
                </a:cubicBezTo>
                <a:cubicBezTo>
                  <a:pt x="15" y="174"/>
                  <a:pt x="14" y="172"/>
                  <a:pt x="13" y="170"/>
                </a:cubicBezTo>
                <a:cubicBezTo>
                  <a:pt x="13" y="170"/>
                  <a:pt x="13" y="170"/>
                  <a:pt x="13" y="170"/>
                </a:cubicBezTo>
                <a:cubicBezTo>
                  <a:pt x="12" y="167"/>
                  <a:pt x="12" y="165"/>
                  <a:pt x="13" y="162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3" y="131"/>
                  <a:pt x="8" y="123"/>
                  <a:pt x="5" y="115"/>
                </a:cubicBezTo>
                <a:cubicBezTo>
                  <a:pt x="2" y="106"/>
                  <a:pt x="0" y="96"/>
                  <a:pt x="0" y="86"/>
                </a:cubicBezTo>
                <a:cubicBezTo>
                  <a:pt x="0" y="62"/>
                  <a:pt x="10" y="41"/>
                  <a:pt x="28" y="25"/>
                </a:cubicBezTo>
                <a:cubicBezTo>
                  <a:pt x="45" y="10"/>
                  <a:pt x="69" y="0"/>
                  <a:pt x="96" y="0"/>
                </a:cubicBezTo>
                <a:close/>
                <a:moveTo>
                  <a:pt x="153" y="37"/>
                </a:moveTo>
                <a:cubicBezTo>
                  <a:pt x="153" y="37"/>
                  <a:pt x="153" y="37"/>
                  <a:pt x="153" y="37"/>
                </a:cubicBezTo>
                <a:cubicBezTo>
                  <a:pt x="139" y="24"/>
                  <a:pt x="118" y="16"/>
                  <a:pt x="96" y="16"/>
                </a:cubicBezTo>
                <a:cubicBezTo>
                  <a:pt x="73" y="16"/>
                  <a:pt x="52" y="24"/>
                  <a:pt x="38" y="37"/>
                </a:cubicBezTo>
                <a:cubicBezTo>
                  <a:pt x="23" y="49"/>
                  <a:pt x="14" y="67"/>
                  <a:pt x="14" y="86"/>
                </a:cubicBezTo>
                <a:cubicBezTo>
                  <a:pt x="14" y="94"/>
                  <a:pt x="16" y="102"/>
                  <a:pt x="19" y="109"/>
                </a:cubicBezTo>
                <a:cubicBezTo>
                  <a:pt x="22" y="117"/>
                  <a:pt x="26" y="124"/>
                  <a:pt x="31" y="130"/>
                </a:cubicBezTo>
                <a:cubicBezTo>
                  <a:pt x="33" y="131"/>
                  <a:pt x="34" y="134"/>
                  <a:pt x="33" y="137"/>
                </a:cubicBezTo>
                <a:cubicBezTo>
                  <a:pt x="28" y="162"/>
                  <a:pt x="28" y="162"/>
                  <a:pt x="28" y="162"/>
                </a:cubicBezTo>
                <a:cubicBezTo>
                  <a:pt x="51" y="149"/>
                  <a:pt x="51" y="149"/>
                  <a:pt x="51" y="149"/>
                </a:cubicBezTo>
                <a:cubicBezTo>
                  <a:pt x="53" y="148"/>
                  <a:pt x="55" y="148"/>
                  <a:pt x="57" y="149"/>
                </a:cubicBezTo>
                <a:cubicBezTo>
                  <a:pt x="63" y="152"/>
                  <a:pt x="69" y="154"/>
                  <a:pt x="76" y="155"/>
                </a:cubicBezTo>
                <a:cubicBezTo>
                  <a:pt x="82" y="157"/>
                  <a:pt x="89" y="157"/>
                  <a:pt x="96" y="157"/>
                </a:cubicBezTo>
                <a:cubicBezTo>
                  <a:pt x="118" y="157"/>
                  <a:pt x="139" y="149"/>
                  <a:pt x="153" y="136"/>
                </a:cubicBezTo>
                <a:cubicBezTo>
                  <a:pt x="168" y="123"/>
                  <a:pt x="177" y="106"/>
                  <a:pt x="177" y="86"/>
                </a:cubicBezTo>
                <a:cubicBezTo>
                  <a:pt x="177" y="67"/>
                  <a:pt x="168" y="49"/>
                  <a:pt x="153" y="37"/>
                </a:cubicBezTo>
                <a:close/>
                <a:moveTo>
                  <a:pt x="64" y="83"/>
                </a:moveTo>
                <a:cubicBezTo>
                  <a:pt x="64" y="83"/>
                  <a:pt x="64" y="83"/>
                  <a:pt x="64" y="83"/>
                </a:cubicBezTo>
                <a:cubicBezTo>
                  <a:pt x="63" y="82"/>
                  <a:pt x="62" y="81"/>
                  <a:pt x="60" y="81"/>
                </a:cubicBezTo>
                <a:cubicBezTo>
                  <a:pt x="59" y="81"/>
                  <a:pt x="57" y="82"/>
                  <a:pt x="56" y="83"/>
                </a:cubicBezTo>
                <a:cubicBezTo>
                  <a:pt x="56" y="84"/>
                  <a:pt x="55" y="85"/>
                  <a:pt x="55" y="86"/>
                </a:cubicBezTo>
                <a:cubicBezTo>
                  <a:pt x="55" y="88"/>
                  <a:pt x="56" y="89"/>
                  <a:pt x="56" y="90"/>
                </a:cubicBezTo>
                <a:cubicBezTo>
                  <a:pt x="57" y="91"/>
                  <a:pt x="59" y="92"/>
                  <a:pt x="60" y="92"/>
                </a:cubicBezTo>
                <a:cubicBezTo>
                  <a:pt x="62" y="92"/>
                  <a:pt x="63" y="91"/>
                  <a:pt x="64" y="90"/>
                </a:cubicBezTo>
                <a:cubicBezTo>
                  <a:pt x="65" y="89"/>
                  <a:pt x="65" y="88"/>
                  <a:pt x="65" y="86"/>
                </a:cubicBezTo>
                <a:cubicBezTo>
                  <a:pt x="65" y="85"/>
                  <a:pt x="65" y="84"/>
                  <a:pt x="64" y="83"/>
                </a:cubicBezTo>
                <a:close/>
                <a:moveTo>
                  <a:pt x="96" y="72"/>
                </a:moveTo>
                <a:cubicBezTo>
                  <a:pt x="96" y="72"/>
                  <a:pt x="96" y="72"/>
                  <a:pt x="96" y="72"/>
                </a:cubicBezTo>
                <a:cubicBezTo>
                  <a:pt x="99" y="72"/>
                  <a:pt x="103" y="74"/>
                  <a:pt x="105" y="76"/>
                </a:cubicBezTo>
                <a:cubicBezTo>
                  <a:pt x="108" y="79"/>
                  <a:pt x="110" y="82"/>
                  <a:pt x="110" y="86"/>
                </a:cubicBezTo>
                <a:cubicBezTo>
                  <a:pt x="110" y="90"/>
                  <a:pt x="108" y="94"/>
                  <a:pt x="105" y="97"/>
                </a:cubicBezTo>
                <a:cubicBezTo>
                  <a:pt x="103" y="99"/>
                  <a:pt x="99" y="101"/>
                  <a:pt x="96" y="101"/>
                </a:cubicBezTo>
                <a:cubicBezTo>
                  <a:pt x="92" y="101"/>
                  <a:pt x="88" y="99"/>
                  <a:pt x="86" y="97"/>
                </a:cubicBezTo>
                <a:cubicBezTo>
                  <a:pt x="83" y="94"/>
                  <a:pt x="82" y="90"/>
                  <a:pt x="82" y="86"/>
                </a:cubicBezTo>
                <a:cubicBezTo>
                  <a:pt x="82" y="82"/>
                  <a:pt x="83" y="79"/>
                  <a:pt x="86" y="76"/>
                </a:cubicBezTo>
                <a:cubicBezTo>
                  <a:pt x="88" y="74"/>
                  <a:pt x="92" y="72"/>
                  <a:pt x="96" y="72"/>
                </a:cubicBezTo>
                <a:close/>
                <a:moveTo>
                  <a:pt x="99" y="83"/>
                </a:moveTo>
                <a:cubicBezTo>
                  <a:pt x="99" y="83"/>
                  <a:pt x="99" y="83"/>
                  <a:pt x="99" y="83"/>
                </a:cubicBezTo>
                <a:cubicBezTo>
                  <a:pt x="98" y="82"/>
                  <a:pt x="97" y="81"/>
                  <a:pt x="96" y="81"/>
                </a:cubicBezTo>
                <a:cubicBezTo>
                  <a:pt x="94" y="81"/>
                  <a:pt x="93" y="82"/>
                  <a:pt x="92" y="83"/>
                </a:cubicBezTo>
                <a:cubicBezTo>
                  <a:pt x="91" y="84"/>
                  <a:pt x="90" y="85"/>
                  <a:pt x="90" y="86"/>
                </a:cubicBezTo>
                <a:cubicBezTo>
                  <a:pt x="90" y="88"/>
                  <a:pt x="91" y="89"/>
                  <a:pt x="92" y="90"/>
                </a:cubicBezTo>
                <a:cubicBezTo>
                  <a:pt x="93" y="91"/>
                  <a:pt x="94" y="92"/>
                  <a:pt x="96" y="92"/>
                </a:cubicBezTo>
                <a:cubicBezTo>
                  <a:pt x="97" y="92"/>
                  <a:pt x="98" y="91"/>
                  <a:pt x="99" y="90"/>
                </a:cubicBezTo>
                <a:cubicBezTo>
                  <a:pt x="100" y="89"/>
                  <a:pt x="101" y="88"/>
                  <a:pt x="101" y="86"/>
                </a:cubicBezTo>
                <a:cubicBezTo>
                  <a:pt x="101" y="85"/>
                  <a:pt x="100" y="84"/>
                  <a:pt x="99" y="83"/>
                </a:cubicBezTo>
                <a:close/>
                <a:moveTo>
                  <a:pt x="131" y="72"/>
                </a:moveTo>
                <a:cubicBezTo>
                  <a:pt x="131" y="72"/>
                  <a:pt x="131" y="72"/>
                  <a:pt x="131" y="72"/>
                </a:cubicBezTo>
                <a:cubicBezTo>
                  <a:pt x="135" y="72"/>
                  <a:pt x="138" y="74"/>
                  <a:pt x="141" y="76"/>
                </a:cubicBezTo>
                <a:cubicBezTo>
                  <a:pt x="143" y="79"/>
                  <a:pt x="145" y="82"/>
                  <a:pt x="145" y="86"/>
                </a:cubicBezTo>
                <a:cubicBezTo>
                  <a:pt x="145" y="90"/>
                  <a:pt x="143" y="94"/>
                  <a:pt x="141" y="97"/>
                </a:cubicBezTo>
                <a:cubicBezTo>
                  <a:pt x="138" y="99"/>
                  <a:pt x="135" y="101"/>
                  <a:pt x="131" y="101"/>
                </a:cubicBezTo>
                <a:cubicBezTo>
                  <a:pt x="127" y="101"/>
                  <a:pt x="124" y="99"/>
                  <a:pt x="121" y="97"/>
                </a:cubicBezTo>
                <a:cubicBezTo>
                  <a:pt x="119" y="94"/>
                  <a:pt x="117" y="90"/>
                  <a:pt x="117" y="86"/>
                </a:cubicBezTo>
                <a:cubicBezTo>
                  <a:pt x="117" y="82"/>
                  <a:pt x="119" y="79"/>
                  <a:pt x="121" y="76"/>
                </a:cubicBezTo>
                <a:cubicBezTo>
                  <a:pt x="124" y="74"/>
                  <a:pt x="127" y="72"/>
                  <a:pt x="131" y="72"/>
                </a:cubicBezTo>
                <a:close/>
                <a:moveTo>
                  <a:pt x="135" y="83"/>
                </a:moveTo>
                <a:cubicBezTo>
                  <a:pt x="135" y="83"/>
                  <a:pt x="135" y="83"/>
                  <a:pt x="135" y="83"/>
                </a:cubicBezTo>
                <a:cubicBezTo>
                  <a:pt x="134" y="82"/>
                  <a:pt x="132" y="81"/>
                  <a:pt x="131" y="81"/>
                </a:cubicBezTo>
                <a:cubicBezTo>
                  <a:pt x="130" y="81"/>
                  <a:pt x="128" y="82"/>
                  <a:pt x="127" y="83"/>
                </a:cubicBezTo>
                <a:cubicBezTo>
                  <a:pt x="126" y="84"/>
                  <a:pt x="126" y="85"/>
                  <a:pt x="126" y="86"/>
                </a:cubicBezTo>
                <a:cubicBezTo>
                  <a:pt x="126" y="88"/>
                  <a:pt x="126" y="89"/>
                  <a:pt x="127" y="90"/>
                </a:cubicBezTo>
                <a:cubicBezTo>
                  <a:pt x="128" y="91"/>
                  <a:pt x="130" y="92"/>
                  <a:pt x="131" y="92"/>
                </a:cubicBezTo>
                <a:cubicBezTo>
                  <a:pt x="132" y="92"/>
                  <a:pt x="134" y="91"/>
                  <a:pt x="135" y="90"/>
                </a:cubicBezTo>
                <a:cubicBezTo>
                  <a:pt x="136" y="89"/>
                  <a:pt x="136" y="88"/>
                  <a:pt x="136" y="86"/>
                </a:cubicBezTo>
                <a:cubicBezTo>
                  <a:pt x="136" y="85"/>
                  <a:pt x="136" y="84"/>
                  <a:pt x="135" y="8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18" tIns="60960" rIns="121918" bIns="60960" numCol="1" anchor="t" anchorCtr="0" compatLnSpc="1"/>
          <a:lstStyle/>
          <a:p>
            <a:endParaRPr lang="zh-CN" altLang="en-US" sz="2399"/>
          </a:p>
        </p:txBody>
      </p:sp>
      <p:sp>
        <p:nvSpPr>
          <p:cNvPr id="18" name="矩形 17"/>
          <p:cNvSpPr/>
          <p:nvPr/>
        </p:nvSpPr>
        <p:spPr>
          <a:xfrm>
            <a:off x="5117167" y="3138443"/>
            <a:ext cx="662998" cy="615425"/>
          </a:xfrm>
          <a:prstGeom prst="rect">
            <a:avLst/>
          </a:prstGeom>
        </p:spPr>
        <p:txBody>
          <a:bodyPr wrap="none" lIns="121918" tIns="60960" rIns="121918" bIns="60960">
            <a:spAutoFit/>
          </a:bodyPr>
          <a:lstStyle/>
          <a:p>
            <a:pPr lvl="0" algn="ctr"/>
            <a:r>
              <a:rPr lang="en-US" altLang="zh-CN" sz="3199" b="1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19" name="矩形 18"/>
          <p:cNvSpPr/>
          <p:nvPr/>
        </p:nvSpPr>
        <p:spPr>
          <a:xfrm>
            <a:off x="4464012" y="3755533"/>
            <a:ext cx="626128" cy="328231"/>
          </a:xfrm>
          <a:prstGeom prst="rect">
            <a:avLst/>
          </a:prstGeom>
        </p:spPr>
        <p:txBody>
          <a:bodyPr wrap="none" lIns="121918" tIns="60960" rIns="121918" bIns="60960">
            <a:spAutoFit/>
          </a:bodyPr>
          <a:lstStyle/>
          <a:p>
            <a:pPr lvl="0" algn="ctr"/>
            <a:r>
              <a:rPr lang="en-US" altLang="zh-CN" sz="1333" dirty="0">
                <a:solidFill>
                  <a:srgbClr val="FFFFFF"/>
                </a:solidFill>
              </a:rPr>
              <a:t>What</a:t>
            </a:r>
            <a:endParaRPr lang="zh-CN" altLang="en-US" sz="1333" dirty="0">
              <a:solidFill>
                <a:srgbClr val="FFFFFF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090698" y="2892229"/>
            <a:ext cx="662998" cy="615425"/>
          </a:xfrm>
          <a:prstGeom prst="rect">
            <a:avLst/>
          </a:prstGeom>
        </p:spPr>
        <p:txBody>
          <a:bodyPr wrap="none" lIns="121918" tIns="60960" rIns="121918" bIns="60960">
            <a:spAutoFit/>
          </a:bodyPr>
          <a:lstStyle/>
          <a:p>
            <a:pPr lvl="0" algn="ctr"/>
            <a:r>
              <a:rPr lang="en-US" altLang="zh-CN" sz="3199" b="1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21" name="矩形 20"/>
          <p:cNvSpPr/>
          <p:nvPr/>
        </p:nvSpPr>
        <p:spPr>
          <a:xfrm>
            <a:off x="5810774" y="2300038"/>
            <a:ext cx="562073" cy="328231"/>
          </a:xfrm>
          <a:prstGeom prst="rect">
            <a:avLst/>
          </a:prstGeom>
        </p:spPr>
        <p:txBody>
          <a:bodyPr wrap="none" lIns="121918" tIns="60960" rIns="121918" bIns="60960">
            <a:spAutoFit/>
          </a:bodyPr>
          <a:lstStyle/>
          <a:p>
            <a:pPr lvl="0" algn="ctr"/>
            <a:r>
              <a:rPr lang="en-US" altLang="zh-CN" sz="1333" dirty="0">
                <a:solidFill>
                  <a:srgbClr val="FFFFFF"/>
                </a:solidFill>
              </a:rPr>
              <a:t>Why</a:t>
            </a:r>
            <a:endParaRPr lang="zh-CN" altLang="en-US" sz="1333" dirty="0">
              <a:solidFill>
                <a:srgbClr val="FFFFFF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411160" y="3755533"/>
            <a:ext cx="662998" cy="615425"/>
          </a:xfrm>
          <a:prstGeom prst="rect">
            <a:avLst/>
          </a:prstGeom>
        </p:spPr>
        <p:txBody>
          <a:bodyPr wrap="none" lIns="121918" tIns="60960" rIns="121918" bIns="60960">
            <a:spAutoFit/>
          </a:bodyPr>
          <a:lstStyle/>
          <a:p>
            <a:pPr lvl="0" algn="ctr"/>
            <a:r>
              <a:rPr lang="en-US" altLang="zh-CN" sz="3199" b="1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23" name="矩形 22"/>
          <p:cNvSpPr/>
          <p:nvPr/>
        </p:nvSpPr>
        <p:spPr>
          <a:xfrm>
            <a:off x="7124452" y="3415204"/>
            <a:ext cx="562971" cy="328231"/>
          </a:xfrm>
          <a:prstGeom prst="rect">
            <a:avLst/>
          </a:prstGeom>
        </p:spPr>
        <p:txBody>
          <a:bodyPr wrap="none" lIns="121918" tIns="60960" rIns="121918" bIns="60960">
            <a:spAutoFit/>
          </a:bodyPr>
          <a:lstStyle/>
          <a:p>
            <a:pPr lvl="0" algn="ctr"/>
            <a:r>
              <a:rPr lang="en-US" altLang="zh-CN" sz="1333" dirty="0">
                <a:solidFill>
                  <a:srgbClr val="FFFFFF"/>
                </a:solidFill>
              </a:rPr>
              <a:t>How</a:t>
            </a:r>
            <a:endParaRPr lang="zh-CN" altLang="en-US" sz="1333" dirty="0">
              <a:solidFill>
                <a:srgbClr val="FFFFFF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551825" y="4909074"/>
            <a:ext cx="1079971" cy="328231"/>
          </a:xfrm>
          <a:prstGeom prst="rect">
            <a:avLst/>
          </a:prstGeom>
        </p:spPr>
        <p:txBody>
          <a:bodyPr wrap="none" lIns="121918" tIns="60960" rIns="121918" bIns="60960">
            <a:spAutoFit/>
          </a:bodyPr>
          <a:lstStyle/>
          <a:p>
            <a:pPr lvl="0" algn="ctr"/>
            <a:r>
              <a:rPr lang="en-US" altLang="zh-CN" sz="1333" dirty="0">
                <a:solidFill>
                  <a:srgbClr val="FFFFFF"/>
                </a:solidFill>
              </a:rPr>
              <a:t>Option here</a:t>
            </a:r>
            <a:endParaRPr lang="zh-CN" altLang="en-US" sz="1333" dirty="0">
              <a:solidFill>
                <a:srgbClr val="FFFFFF"/>
              </a:solidFill>
            </a:endParaRPr>
          </a:p>
        </p:txBody>
      </p:sp>
      <p:sp>
        <p:nvSpPr>
          <p:cNvPr id="26" name="Rectangle 24"/>
          <p:cNvSpPr>
            <a:spLocks noChangeArrowheads="1"/>
          </p:cNvSpPr>
          <p:nvPr/>
        </p:nvSpPr>
        <p:spPr bwMode="auto">
          <a:xfrm>
            <a:off x="1680307" y="3823406"/>
            <a:ext cx="2457772" cy="565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400"/>
              </a:spcBef>
            </a:pPr>
            <a:r>
              <a:rPr lang="zh-CN" altLang="en-US" sz="1599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</a:t>
            </a:r>
            <a:r>
              <a:rPr lang="en-US" altLang="zh-CN" sz="1599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Swagger</a:t>
            </a:r>
            <a:endParaRPr lang="zh-CN" altLang="en-US" sz="1599" b="1" dirty="0">
              <a:solidFill>
                <a:schemeClr val="bg1">
                  <a:lumMod val="50000"/>
                </a:schemeClr>
              </a:solidFill>
            </a:endParaRPr>
          </a:p>
          <a:p>
            <a:pPr marL="228526" indent="-228526">
              <a:lnSpc>
                <a:spcPct val="120000"/>
              </a:lnSpc>
              <a:spcBef>
                <a:spcPts val="666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强大的</a:t>
            </a:r>
            <a:r>
              <a:rPr lang="en-US" altLang="zh-CN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RESTful API</a:t>
            </a:r>
            <a:r>
              <a: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文档生成工具</a:t>
            </a:r>
            <a:endParaRPr lang="en-US" altLang="zh-CN" sz="1066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7247745" y="1344387"/>
            <a:ext cx="2457772" cy="85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400"/>
              </a:spcBef>
            </a:pPr>
            <a:r>
              <a:rPr lang="zh-CN" altLang="en-US" sz="1599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为什么使用</a:t>
            </a:r>
            <a:r>
              <a:rPr lang="en-US" altLang="zh-CN" sz="1599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Swagger</a:t>
            </a:r>
            <a:endParaRPr lang="zh-CN" altLang="en-US" sz="1599" b="1" dirty="0">
              <a:solidFill>
                <a:schemeClr val="bg1">
                  <a:lumMod val="50000"/>
                </a:schemeClr>
              </a:solidFill>
            </a:endParaRPr>
          </a:p>
          <a:p>
            <a:pPr marL="228526" indent="-228526">
              <a:lnSpc>
                <a:spcPct val="120000"/>
              </a:lnSpc>
              <a:spcBef>
                <a:spcPts val="666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减少频繁沟通成本</a:t>
            </a:r>
            <a:endParaRPr lang="en-US" altLang="zh-CN" sz="1066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526" indent="-228526">
              <a:lnSpc>
                <a:spcPct val="120000"/>
              </a:lnSpc>
              <a:spcBef>
                <a:spcPts val="666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减少</a:t>
            </a:r>
            <a:r>
              <a:rPr lang="en-US" altLang="zh-CN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修改时的文档同步成本</a:t>
            </a:r>
            <a:endParaRPr lang="en-US" altLang="zh-CN" sz="1066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Rectangle 24"/>
          <p:cNvSpPr>
            <a:spLocks noChangeArrowheads="1"/>
          </p:cNvSpPr>
          <p:nvPr/>
        </p:nvSpPr>
        <p:spPr bwMode="auto">
          <a:xfrm>
            <a:off x="7840680" y="4261653"/>
            <a:ext cx="2457772" cy="114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400"/>
              </a:spcBef>
            </a:pPr>
            <a:r>
              <a:rPr lang="zh-CN" altLang="en-US" sz="1599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怎么使用</a:t>
            </a:r>
            <a:r>
              <a:rPr lang="en-US" altLang="zh-CN" sz="1599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Swagger</a:t>
            </a:r>
            <a:endParaRPr lang="zh-CN" altLang="en-US" sz="1599" b="1" dirty="0">
              <a:solidFill>
                <a:schemeClr val="bg1">
                  <a:lumMod val="50000"/>
                </a:schemeClr>
              </a:solidFill>
            </a:endParaRPr>
          </a:p>
          <a:p>
            <a:pPr marL="228526" indent="-228526">
              <a:lnSpc>
                <a:spcPct val="120000"/>
              </a:lnSpc>
              <a:spcBef>
                <a:spcPts val="666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开发前定义接口，前后端分离</a:t>
            </a:r>
            <a:endParaRPr lang="en-US" altLang="zh-CN" sz="11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526" indent="-228526">
              <a:lnSpc>
                <a:spcPct val="120000"/>
              </a:lnSpc>
              <a:spcBef>
                <a:spcPts val="666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自动生成入参</a:t>
            </a:r>
            <a:endParaRPr lang="en-US" altLang="zh-CN" sz="1066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526" indent="-228526">
              <a:lnSpc>
                <a:spcPct val="120000"/>
              </a:lnSpc>
              <a:spcBef>
                <a:spcPts val="666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n"/>
            </a:pPr>
            <a:r>
              <a: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自动生成</a:t>
            </a:r>
            <a:r>
              <a:rPr lang="en-US" altLang="zh-CN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API</a:t>
            </a:r>
            <a:r>
              <a:rPr lang="zh-CN" altLang="en-US" sz="1066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文档</a:t>
            </a:r>
            <a:endParaRPr lang="en-US" altLang="zh-CN" sz="1066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344E6A04-5811-4A66-9090-77A6E42A307F}"/>
              </a:ext>
            </a:extLst>
          </p:cNvPr>
          <p:cNvSpPr/>
          <p:nvPr/>
        </p:nvSpPr>
        <p:spPr>
          <a:xfrm>
            <a:off x="1273945" y="354349"/>
            <a:ext cx="2864134" cy="588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Swagger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4648776"/>
      </p:ext>
    </p:extLst>
  </p:cSld>
  <p:clrMapOvr>
    <a:masterClrMapping/>
  </p:clrMapOvr>
  <p:transition spd="slow" advClick="0" advTm="3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52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7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528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7" presetClass="entr" presetSubtype="0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7" grpId="0" animBg="1"/>
      <p:bldP spid="18" grpId="0"/>
      <p:bldP spid="19" grpId="0"/>
      <p:bldP spid="20" grpId="0"/>
      <p:bldP spid="21" grpId="0"/>
      <p:bldP spid="22" grpId="0"/>
      <p:bldP spid="23" grpId="0"/>
      <p:bldP spid="25" grpId="0"/>
      <p:bldP spid="26" grpId="0"/>
      <p:bldP spid="27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ent Arrow 49"/>
          <p:cNvSpPr/>
          <p:nvPr/>
        </p:nvSpPr>
        <p:spPr>
          <a:xfrm flipH="1">
            <a:off x="821" y="2877518"/>
            <a:ext cx="10209422" cy="772131"/>
          </a:xfrm>
          <a:prstGeom prst="bentArrow">
            <a:avLst>
              <a:gd name="adj1" fmla="val 17673"/>
              <a:gd name="adj2" fmla="val 2457"/>
              <a:gd name="adj3" fmla="val 0"/>
              <a:gd name="adj4" fmla="val 51336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0" rIns="91418" bIns="45710" rtlCol="0" anchor="ctr"/>
          <a:lstStyle/>
          <a:p>
            <a:pPr algn="ctr"/>
            <a:endParaRPr lang="en-US" sz="2399" dirty="0">
              <a:solidFill>
                <a:schemeClr val="tx1"/>
              </a:solidFill>
            </a:endParaRPr>
          </a:p>
        </p:txBody>
      </p:sp>
      <p:sp>
        <p:nvSpPr>
          <p:cNvPr id="3" name="Oval 34"/>
          <p:cNvSpPr/>
          <p:nvPr/>
        </p:nvSpPr>
        <p:spPr>
          <a:xfrm>
            <a:off x="2250288" y="2751260"/>
            <a:ext cx="252517" cy="252517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0" rIns="91418" bIns="45710" rtlCol="0" anchor="ctr"/>
          <a:lstStyle/>
          <a:p>
            <a:pPr algn="ctr"/>
            <a:endParaRPr lang="en-US" sz="2399" dirty="0"/>
          </a:p>
        </p:txBody>
      </p:sp>
      <p:sp>
        <p:nvSpPr>
          <p:cNvPr id="4" name="Oval 34"/>
          <p:cNvSpPr/>
          <p:nvPr/>
        </p:nvSpPr>
        <p:spPr>
          <a:xfrm>
            <a:off x="5002641" y="2751260"/>
            <a:ext cx="252517" cy="252517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0" rIns="91418" bIns="45710" rtlCol="0" anchor="ctr"/>
          <a:lstStyle/>
          <a:p>
            <a:pPr algn="ctr"/>
            <a:endParaRPr lang="en-US" sz="2399" dirty="0"/>
          </a:p>
        </p:txBody>
      </p:sp>
      <p:sp>
        <p:nvSpPr>
          <p:cNvPr id="5" name="Oval 34"/>
          <p:cNvSpPr/>
          <p:nvPr/>
        </p:nvSpPr>
        <p:spPr>
          <a:xfrm>
            <a:off x="7783399" y="2751260"/>
            <a:ext cx="252517" cy="252517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0" rIns="91418" bIns="45710" rtlCol="0" anchor="ctr"/>
          <a:lstStyle/>
          <a:p>
            <a:pPr algn="ctr"/>
            <a:endParaRPr lang="en-US" sz="2399" dirty="0"/>
          </a:p>
        </p:txBody>
      </p:sp>
      <p:sp>
        <p:nvSpPr>
          <p:cNvPr id="6" name="Oval 34"/>
          <p:cNvSpPr/>
          <p:nvPr/>
        </p:nvSpPr>
        <p:spPr>
          <a:xfrm>
            <a:off x="10095356" y="3514155"/>
            <a:ext cx="172635" cy="172632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0" rIns="91418" bIns="45710" rtlCol="0" anchor="ctr"/>
          <a:lstStyle/>
          <a:p>
            <a:pPr algn="ctr"/>
            <a:endParaRPr lang="en-US" sz="2399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7" name="Straight Connector 32"/>
          <p:cNvCxnSpPr>
            <a:cxnSpLocks/>
          </p:cNvCxnSpPr>
          <p:nvPr/>
        </p:nvCxnSpPr>
        <p:spPr>
          <a:xfrm flipV="1">
            <a:off x="2380564" y="2877519"/>
            <a:ext cx="0" cy="722954"/>
          </a:xfrm>
          <a:prstGeom prst="line">
            <a:avLst/>
          </a:prstGeom>
          <a:ln w="19050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/>
          <p:cNvCxnSpPr>
            <a:cxnSpLocks/>
          </p:cNvCxnSpPr>
          <p:nvPr/>
        </p:nvCxnSpPr>
        <p:spPr>
          <a:xfrm flipV="1">
            <a:off x="5128897" y="2877519"/>
            <a:ext cx="0" cy="722954"/>
          </a:xfrm>
          <a:prstGeom prst="line">
            <a:avLst/>
          </a:prstGeom>
          <a:ln w="19050">
            <a:solidFill>
              <a:schemeClr val="accent2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32"/>
          <p:cNvCxnSpPr>
            <a:cxnSpLocks/>
          </p:cNvCxnSpPr>
          <p:nvPr/>
        </p:nvCxnSpPr>
        <p:spPr>
          <a:xfrm flipV="1">
            <a:off x="7910609" y="2877519"/>
            <a:ext cx="0" cy="722954"/>
          </a:xfrm>
          <a:prstGeom prst="line">
            <a:avLst/>
          </a:prstGeom>
          <a:ln w="19050">
            <a:solidFill>
              <a:schemeClr val="accent3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1262415" y="3726731"/>
            <a:ext cx="2082188" cy="49195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0" rIns="91418" bIns="45710" rtlCol="0" anchor="ctr"/>
          <a:lstStyle/>
          <a:p>
            <a:pPr algn="ctr"/>
            <a:endParaRPr lang="zh-CN" altLang="en-US" sz="2399"/>
          </a:p>
        </p:txBody>
      </p:sp>
      <p:sp>
        <p:nvSpPr>
          <p:cNvPr id="11" name="圆角矩形 10"/>
          <p:cNvSpPr/>
          <p:nvPr/>
        </p:nvSpPr>
        <p:spPr>
          <a:xfrm>
            <a:off x="4160842" y="3726730"/>
            <a:ext cx="1936116" cy="414869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0" rIns="91418" bIns="45710" rtlCol="0" anchor="ctr"/>
          <a:lstStyle/>
          <a:p>
            <a:pPr algn="ctr"/>
            <a:endParaRPr lang="zh-CN" altLang="en-US" sz="2399"/>
          </a:p>
        </p:txBody>
      </p:sp>
      <p:sp>
        <p:nvSpPr>
          <p:cNvPr id="12" name="圆角矩形 11"/>
          <p:cNvSpPr/>
          <p:nvPr/>
        </p:nvSpPr>
        <p:spPr>
          <a:xfrm>
            <a:off x="6913195" y="3726730"/>
            <a:ext cx="1936116" cy="414869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0" rIns="91418" bIns="45710" rtlCol="0" anchor="ctr"/>
          <a:lstStyle/>
          <a:p>
            <a:pPr algn="ctr"/>
            <a:endParaRPr lang="zh-CN" altLang="en-US" sz="2399"/>
          </a:p>
        </p:txBody>
      </p:sp>
      <p:sp>
        <p:nvSpPr>
          <p:cNvPr id="13" name="文本框 50"/>
          <p:cNvSpPr txBox="1"/>
          <p:nvPr/>
        </p:nvSpPr>
        <p:spPr>
          <a:xfrm>
            <a:off x="1262414" y="3789397"/>
            <a:ext cx="2789038" cy="338534"/>
          </a:xfrm>
          <a:prstGeom prst="rect">
            <a:avLst/>
          </a:prstGeom>
          <a:noFill/>
        </p:spPr>
        <p:txBody>
          <a:bodyPr wrap="square" lIns="91418" tIns="45710" rIns="91418" bIns="45710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 Boot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51"/>
          <p:cNvSpPr txBox="1"/>
          <p:nvPr/>
        </p:nvSpPr>
        <p:spPr>
          <a:xfrm>
            <a:off x="1408487" y="4218683"/>
            <a:ext cx="2635612" cy="1188960"/>
          </a:xfrm>
          <a:prstGeom prst="rect">
            <a:avLst/>
          </a:prstGeom>
          <a:noFill/>
        </p:spPr>
        <p:txBody>
          <a:bodyPr wrap="square" lIns="91418" tIns="45710" rIns="91418" bIns="45710" rtlCol="0">
            <a:spAutoFit/>
          </a:bodyPr>
          <a:lstStyle/>
          <a:p>
            <a:pPr marL="285750" indent="-285750" algn="just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en-US" altLang="zh-CN" sz="1400" dirty="0">
                <a:hlinkClick r:id="rId3"/>
              </a:rPr>
              <a:t>http://blog.didispace.com/spring-boot-learning-21-1-1/</a:t>
            </a:r>
            <a:endParaRPr lang="en-US" altLang="zh-CN" sz="1400" dirty="0"/>
          </a:p>
          <a:p>
            <a:pPr marL="285750" indent="-285750" algn="just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en-US" altLang="zh-CN" sz="1400" dirty="0">
                <a:hlinkClick r:id="rId4"/>
              </a:rPr>
              <a:t>https://cloud.tencent.com/developer/article/1449134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52"/>
          <p:cNvSpPr txBox="1"/>
          <p:nvPr/>
        </p:nvSpPr>
        <p:spPr>
          <a:xfrm>
            <a:off x="4351883" y="3775907"/>
            <a:ext cx="1498545" cy="338534"/>
          </a:xfrm>
          <a:prstGeom prst="rect">
            <a:avLst/>
          </a:prstGeom>
          <a:noFill/>
        </p:spPr>
        <p:txBody>
          <a:bodyPr wrap="square" lIns="91418" tIns="45710" rIns="91418" bIns="4571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 action="ppaction://hlinkfile"/>
              </a:rPr>
              <a:t>约定优于配置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53"/>
          <p:cNvSpPr txBox="1"/>
          <p:nvPr/>
        </p:nvSpPr>
        <p:spPr>
          <a:xfrm>
            <a:off x="4160842" y="4218681"/>
            <a:ext cx="2315372" cy="628806"/>
          </a:xfrm>
          <a:prstGeom prst="rect">
            <a:avLst/>
          </a:prstGeom>
          <a:noFill/>
        </p:spPr>
        <p:txBody>
          <a:bodyPr wrap="square" lIns="91418" tIns="45710" rIns="91418" bIns="45710" rtlCol="0">
            <a:spAutoFit/>
          </a:bodyPr>
          <a:lstStyle/>
          <a:p>
            <a:pPr marL="285750" indent="-285750" algn="just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en-US" altLang="zh-CN" sz="14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Mybatis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配置实例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数据库主从配置实例</a:t>
            </a:r>
            <a:endParaRPr lang="zh-CN" altLang="en-US" sz="1400" dirty="0">
              <a:solidFill>
                <a:schemeClr val="accent1"/>
              </a:solidFill>
            </a:endParaRPr>
          </a:p>
        </p:txBody>
      </p:sp>
      <p:sp>
        <p:nvSpPr>
          <p:cNvPr id="17" name="文本框 54"/>
          <p:cNvSpPr txBox="1"/>
          <p:nvPr/>
        </p:nvSpPr>
        <p:spPr>
          <a:xfrm>
            <a:off x="6817818" y="3775907"/>
            <a:ext cx="2183677" cy="338534"/>
          </a:xfrm>
          <a:prstGeom prst="rect">
            <a:avLst/>
          </a:prstGeom>
          <a:noFill/>
        </p:spPr>
        <p:txBody>
          <a:bodyPr wrap="square" lIns="91418" tIns="45710" rIns="91418" bIns="45710" rtlCol="0">
            <a:spAutoFit/>
          </a:bodyPr>
          <a:lstStyle>
            <a:defPPr>
              <a:defRPr lang="zh-CN"/>
            </a:defPPr>
            <a:lvl1pPr algn="ctr"/>
          </a:lstStyle>
          <a:p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file"/>
              </a:rPr>
              <a:t>内置的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file"/>
              </a:rPr>
              <a:t>Tomcat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569049" y="1996282"/>
            <a:ext cx="624410" cy="624407"/>
            <a:chOff x="7473695" y="1743073"/>
            <a:chExt cx="815598" cy="815596"/>
          </a:xfrm>
        </p:grpSpPr>
        <p:sp>
          <p:nvSpPr>
            <p:cNvPr id="20" name="Sev01"/>
            <p:cNvSpPr>
              <a:spLocks noChangeAspect="1"/>
            </p:cNvSpPr>
            <p:nvPr/>
          </p:nvSpPr>
          <p:spPr>
            <a:xfrm>
              <a:off x="7473695" y="1743073"/>
              <a:ext cx="815598" cy="815596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999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21" name="Freeform 105"/>
            <p:cNvSpPr>
              <a:spLocks noEditPoints="1"/>
            </p:cNvSpPr>
            <p:nvPr/>
          </p:nvSpPr>
          <p:spPr bwMode="auto">
            <a:xfrm>
              <a:off x="7653542" y="1926222"/>
              <a:ext cx="455905" cy="449298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endParaRPr lang="en-US" sz="2399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068360" y="1996282"/>
            <a:ext cx="624410" cy="624407"/>
            <a:chOff x="1972263" y="1791342"/>
            <a:chExt cx="815598" cy="815596"/>
          </a:xfrm>
        </p:grpSpPr>
        <p:sp>
          <p:nvSpPr>
            <p:cNvPr id="23" name="Sev01"/>
            <p:cNvSpPr>
              <a:spLocks noChangeAspect="1"/>
            </p:cNvSpPr>
            <p:nvPr/>
          </p:nvSpPr>
          <p:spPr>
            <a:xfrm>
              <a:off x="1972263" y="1791342"/>
              <a:ext cx="815598" cy="81559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999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24" name="Freeform 62"/>
            <p:cNvSpPr>
              <a:spLocks noEditPoints="1"/>
            </p:cNvSpPr>
            <p:nvPr/>
          </p:nvSpPr>
          <p:spPr bwMode="auto">
            <a:xfrm>
              <a:off x="2149946" y="1967184"/>
              <a:ext cx="460232" cy="463913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endParaRPr lang="en-US" sz="2399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818705" y="1996282"/>
            <a:ext cx="624410" cy="624407"/>
            <a:chOff x="4722979" y="1746592"/>
            <a:chExt cx="815598" cy="815596"/>
          </a:xfrm>
        </p:grpSpPr>
        <p:sp>
          <p:nvSpPr>
            <p:cNvPr id="26" name="Sev01"/>
            <p:cNvSpPr>
              <a:spLocks noChangeAspect="1"/>
            </p:cNvSpPr>
            <p:nvPr/>
          </p:nvSpPr>
          <p:spPr>
            <a:xfrm>
              <a:off x="4722979" y="1746592"/>
              <a:ext cx="815598" cy="815596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999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27" name="Freeform 135"/>
            <p:cNvSpPr>
              <a:spLocks noEditPoints="1"/>
            </p:cNvSpPr>
            <p:nvPr/>
          </p:nvSpPr>
          <p:spPr bwMode="auto">
            <a:xfrm>
              <a:off x="4887193" y="1926222"/>
              <a:ext cx="487170" cy="456336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04" tIns="60952" rIns="121904" bIns="60952" numCol="1" anchor="t" anchorCtr="0" compatLnSpc="1"/>
            <a:lstStyle/>
            <a:p>
              <a:endParaRPr lang="en-US" sz="2399"/>
            </a:p>
          </p:txBody>
        </p:sp>
      </p:grp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82F2A2B9-C64B-4561-9AC5-6485D28C1B04}"/>
              </a:ext>
            </a:extLst>
          </p:cNvPr>
          <p:cNvSpPr/>
          <p:nvPr/>
        </p:nvSpPr>
        <p:spPr>
          <a:xfrm>
            <a:off x="1273944" y="354348"/>
            <a:ext cx="3354617" cy="6244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 Boot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55">
            <a:extLst>
              <a:ext uri="{FF2B5EF4-FFF2-40B4-BE49-F238E27FC236}">
                <a16:creationId xmlns:a16="http://schemas.microsoft.com/office/drawing/2014/main" id="{712129C2-359D-4C6A-A51A-9843A84BC8E1}"/>
              </a:ext>
            </a:extLst>
          </p:cNvPr>
          <p:cNvSpPr txBox="1"/>
          <p:nvPr/>
        </p:nvSpPr>
        <p:spPr>
          <a:xfrm>
            <a:off x="10362326" y="3287895"/>
            <a:ext cx="5029484" cy="345074"/>
          </a:xfrm>
          <a:prstGeom prst="rect">
            <a:avLst/>
          </a:prstGeom>
          <a:noFill/>
        </p:spPr>
        <p:txBody>
          <a:bodyPr wrap="square" lIns="91418" tIns="45710" rIns="91418" bIns="45710" rtlCol="0">
            <a:spAutoFit/>
          </a:bodyPr>
          <a:lstStyle/>
          <a:p>
            <a:pPr marL="285750" indent="-285750" algn="just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 action="ppaction://hlinkfile"/>
              </a:rPr>
              <a:t>观察者模式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4824388"/>
      </p:ext>
    </p:extLst>
  </p:cSld>
  <p:clrMapOvr>
    <a:masterClrMapping/>
  </p:clrMapOvr>
  <p:transition spd="slow" advClick="0" advTm="3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8" presetClass="entr" presetSubtype="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8" presetClass="entr" presetSubtype="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8" presetClass="entr" presetSubtype="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  <p:bldP spid="17" grpId="0"/>
      <p:bldP spid="3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C5AF5F7-7EF4-4F6E-8531-C9587275B658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186" y="-205622"/>
            <a:ext cx="12396186" cy="627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3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Click="0" advTm="4000">
        <p:push dir="u"/>
      </p:transition>
    </mc:Choice>
    <mc:Fallback xmlns="">
      <p:transition spd="med" advClick="0" advTm="4000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>
            <a:cxnSpLocks/>
          </p:cNvCxnSpPr>
          <p:nvPr/>
        </p:nvCxnSpPr>
        <p:spPr>
          <a:xfrm>
            <a:off x="1906159" y="2906251"/>
            <a:ext cx="8792321" cy="0"/>
          </a:xfrm>
          <a:prstGeom prst="straightConnector1">
            <a:avLst/>
          </a:prstGeom>
          <a:ln w="1143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Placeholder 32"/>
          <p:cNvSpPr txBox="1"/>
          <p:nvPr/>
        </p:nvSpPr>
        <p:spPr>
          <a:xfrm>
            <a:off x="3967567" y="2184047"/>
            <a:ext cx="1650027" cy="2056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200" dirty="0">
                <a:hlinkClick r:id="rId3"/>
              </a:rPr>
              <a:t>https://mybatis.plus/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.</a:t>
            </a:r>
          </a:p>
        </p:txBody>
      </p:sp>
      <p:sp>
        <p:nvSpPr>
          <p:cNvPr id="60" name="Text Placeholder 33"/>
          <p:cNvSpPr txBox="1"/>
          <p:nvPr/>
        </p:nvSpPr>
        <p:spPr>
          <a:xfrm>
            <a:off x="3967568" y="1953459"/>
            <a:ext cx="1930312" cy="224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333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什么是</a:t>
            </a:r>
            <a:r>
              <a:rPr lang="en-US" altLang="zh-CN" sz="1333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Mybatis</a:t>
            </a:r>
            <a:r>
              <a:rPr lang="en-US" altLang="zh-CN" sz="1333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-Plus</a:t>
            </a:r>
            <a:endParaRPr lang="en-AU" sz="1333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" name="Text Placeholder 33"/>
          <p:cNvSpPr txBox="1"/>
          <p:nvPr/>
        </p:nvSpPr>
        <p:spPr>
          <a:xfrm>
            <a:off x="6500571" y="2166094"/>
            <a:ext cx="1243144" cy="2235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333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代码生成器</a:t>
            </a:r>
            <a:endParaRPr lang="en-AU" sz="1333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6" name="Text Placeholder 33"/>
          <p:cNvSpPr txBox="1"/>
          <p:nvPr/>
        </p:nvSpPr>
        <p:spPr>
          <a:xfrm>
            <a:off x="4166938" y="3462270"/>
            <a:ext cx="1243144" cy="2235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333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条件构造器</a:t>
            </a:r>
            <a:endParaRPr lang="en-AU" sz="1333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9" name="Text Placeholder 33"/>
          <p:cNvSpPr txBox="1"/>
          <p:nvPr/>
        </p:nvSpPr>
        <p:spPr>
          <a:xfrm>
            <a:off x="8446742" y="2176816"/>
            <a:ext cx="1243144" cy="224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333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通用</a:t>
            </a:r>
            <a:r>
              <a:rPr lang="en-US" altLang="zh-CN" sz="1333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CRUD</a:t>
            </a:r>
            <a:endParaRPr lang="en-AU" sz="1333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1" name="Text Placeholder 33"/>
          <p:cNvSpPr txBox="1"/>
          <p:nvPr/>
        </p:nvSpPr>
        <p:spPr>
          <a:xfrm>
            <a:off x="6312114" y="3445016"/>
            <a:ext cx="1243144" cy="224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333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分页插件</a:t>
            </a:r>
            <a:endParaRPr lang="en-AU" sz="1333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Text Placeholder 33"/>
          <p:cNvSpPr txBox="1"/>
          <p:nvPr/>
        </p:nvSpPr>
        <p:spPr>
          <a:xfrm>
            <a:off x="7857122" y="3422285"/>
            <a:ext cx="2676972" cy="224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333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MybatisX</a:t>
            </a:r>
            <a:r>
              <a:rPr lang="en-US" altLang="zh-CN" sz="1333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idea </a:t>
            </a:r>
            <a:r>
              <a:rPr lang="zh-CN" altLang="en-US" sz="1333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快速开发插件</a:t>
            </a:r>
            <a:endParaRPr lang="zh-CN" altLang="en-US" sz="1333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4" name="Group 6"/>
          <p:cNvGrpSpPr/>
          <p:nvPr/>
        </p:nvGrpSpPr>
        <p:grpSpPr>
          <a:xfrm>
            <a:off x="6933689" y="2488246"/>
            <a:ext cx="2261919" cy="254600"/>
            <a:chOff x="5028485" y="3227357"/>
            <a:chExt cx="2262348" cy="254634"/>
          </a:xfrm>
          <a:solidFill>
            <a:schemeClr val="accent3"/>
          </a:solidFill>
        </p:grpSpPr>
        <p:sp>
          <p:nvSpPr>
            <p:cNvPr id="51" name="Rectangle 50"/>
            <p:cNvSpPr/>
            <p:nvPr/>
          </p:nvSpPr>
          <p:spPr>
            <a:xfrm>
              <a:off x="5028485" y="3300674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7036199" y="3227357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9"/>
          <p:cNvGrpSpPr/>
          <p:nvPr/>
        </p:nvGrpSpPr>
        <p:grpSpPr>
          <a:xfrm>
            <a:off x="6933689" y="3095747"/>
            <a:ext cx="2261919" cy="254600"/>
            <a:chOff x="5028485" y="3834942"/>
            <a:chExt cx="2262348" cy="254634"/>
          </a:xfrm>
          <a:solidFill>
            <a:schemeClr val="accent3"/>
          </a:solidFill>
        </p:grpSpPr>
        <p:sp>
          <p:nvSpPr>
            <p:cNvPr id="72" name="Rectangle 71"/>
            <p:cNvSpPr/>
            <p:nvPr/>
          </p:nvSpPr>
          <p:spPr>
            <a:xfrm>
              <a:off x="5028485" y="3908259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7036199" y="3834942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4"/>
          <p:cNvGrpSpPr/>
          <p:nvPr/>
        </p:nvGrpSpPr>
        <p:grpSpPr>
          <a:xfrm>
            <a:off x="4878290" y="2488246"/>
            <a:ext cx="2182689" cy="254600"/>
            <a:chOff x="2972698" y="3227357"/>
            <a:chExt cx="2183104" cy="254634"/>
          </a:xfrm>
          <a:solidFill>
            <a:schemeClr val="accent2"/>
          </a:solidFill>
        </p:grpSpPr>
        <p:sp>
          <p:nvSpPr>
            <p:cNvPr id="54" name="Rectangle 53"/>
            <p:cNvSpPr/>
            <p:nvPr/>
          </p:nvSpPr>
          <p:spPr>
            <a:xfrm>
              <a:off x="2972698" y="3300674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4901168" y="3227357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1"/>
          <p:cNvGrpSpPr/>
          <p:nvPr/>
        </p:nvGrpSpPr>
        <p:grpSpPr>
          <a:xfrm>
            <a:off x="1906158" y="2488246"/>
            <a:ext cx="3020197" cy="254600"/>
            <a:chOff x="0" y="3227357"/>
            <a:chExt cx="3020771" cy="254634"/>
          </a:xfrm>
        </p:grpSpPr>
        <p:sp>
          <p:nvSpPr>
            <p:cNvPr id="53" name="Rectangle 52"/>
            <p:cNvSpPr/>
            <p:nvPr/>
          </p:nvSpPr>
          <p:spPr>
            <a:xfrm>
              <a:off x="0" y="3300674"/>
              <a:ext cx="2882900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2766137" y="3227357"/>
              <a:ext cx="254634" cy="2546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5"/>
          <p:cNvGrpSpPr/>
          <p:nvPr/>
        </p:nvGrpSpPr>
        <p:grpSpPr>
          <a:xfrm>
            <a:off x="4878290" y="3095747"/>
            <a:ext cx="2182689" cy="254600"/>
            <a:chOff x="2972698" y="3834942"/>
            <a:chExt cx="2183104" cy="254634"/>
          </a:xfrm>
          <a:solidFill>
            <a:schemeClr val="accent2"/>
          </a:solidFill>
        </p:grpSpPr>
        <p:sp>
          <p:nvSpPr>
            <p:cNvPr id="75" name="Rectangle 74"/>
            <p:cNvSpPr/>
            <p:nvPr/>
          </p:nvSpPr>
          <p:spPr>
            <a:xfrm>
              <a:off x="2972698" y="3908259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6" name="Oval 75"/>
            <p:cNvSpPr/>
            <p:nvPr/>
          </p:nvSpPr>
          <p:spPr>
            <a:xfrm>
              <a:off x="4901168" y="3834942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" name="Group 2"/>
          <p:cNvGrpSpPr/>
          <p:nvPr/>
        </p:nvGrpSpPr>
        <p:grpSpPr>
          <a:xfrm>
            <a:off x="1906158" y="3095747"/>
            <a:ext cx="3020197" cy="254600"/>
            <a:chOff x="0" y="3834942"/>
            <a:chExt cx="3020771" cy="254634"/>
          </a:xfrm>
        </p:grpSpPr>
        <p:sp>
          <p:nvSpPr>
            <p:cNvPr id="74" name="Rectangle 73"/>
            <p:cNvSpPr/>
            <p:nvPr/>
          </p:nvSpPr>
          <p:spPr>
            <a:xfrm>
              <a:off x="0" y="3908259"/>
              <a:ext cx="2924175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7" name="Oval 76"/>
            <p:cNvSpPr/>
            <p:nvPr/>
          </p:nvSpPr>
          <p:spPr>
            <a:xfrm>
              <a:off x="2766137" y="3834942"/>
              <a:ext cx="254634" cy="2546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628A0FF6-385A-4194-B3A2-8A2C5B72BC0B}"/>
              </a:ext>
            </a:extLst>
          </p:cNvPr>
          <p:cNvSpPr/>
          <p:nvPr/>
        </p:nvSpPr>
        <p:spPr>
          <a:xfrm>
            <a:off x="1273945" y="354349"/>
            <a:ext cx="3478802" cy="551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Mybatis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-Plus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921830"/>
      </p:ext>
    </p:extLst>
  </p:cSld>
  <p:clrMapOvr>
    <a:masterClrMapping/>
  </p:clrMapOvr>
  <p:transition spd="slow" advClick="0" advTm="3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3" grpId="0"/>
      <p:bldP spid="66" grpId="0"/>
      <p:bldP spid="69" grpId="0"/>
      <p:bldP spid="81" grpId="0"/>
      <p:bldP spid="8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39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35A572"/>
      </a:accent1>
      <a:accent2>
        <a:srgbClr val="7F7F7F"/>
      </a:accent2>
      <a:accent3>
        <a:srgbClr val="35A572"/>
      </a:accent3>
      <a:accent4>
        <a:srgbClr val="7F7F7F"/>
      </a:accent4>
      <a:accent5>
        <a:srgbClr val="35A572"/>
      </a:accent5>
      <a:accent6>
        <a:srgbClr val="7F7F7F"/>
      </a:accent6>
      <a:hlink>
        <a:srgbClr val="277B55"/>
      </a:hlink>
      <a:folHlink>
        <a:srgbClr val="68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3002</TotalTime>
  <Words>206</Words>
  <Application>Microsoft Office PowerPoint</Application>
  <PresentationFormat>宽屏</PresentationFormat>
  <Paragraphs>73</Paragraphs>
  <Slides>10</Slides>
  <Notes>9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FontAwesome</vt:lpstr>
      <vt:lpstr>Neris Thin</vt:lpstr>
      <vt:lpstr>等线</vt:lpstr>
      <vt:lpstr>等线 Light</vt:lpstr>
      <vt:lpstr>宋体</vt:lpstr>
      <vt:lpstr>微软雅黑</vt:lpstr>
      <vt:lpstr>Agency FB</vt:lpstr>
      <vt:lpstr>Arial</vt:lpstr>
      <vt:lpstr>Calibri</vt:lpstr>
      <vt:lpstr>Wingdings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</dc:title>
  <dc:creator>Little East</dc:creator>
  <cp:lastModifiedBy>Huang Evan</cp:lastModifiedBy>
  <cp:revision>58</cp:revision>
  <dcterms:created xsi:type="dcterms:W3CDTF">2017-10-09T14:11:20Z</dcterms:created>
  <dcterms:modified xsi:type="dcterms:W3CDTF">2019-07-04T06:20:56Z</dcterms:modified>
</cp:coreProperties>
</file>